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34"/>
  </p:notesMasterIdLst>
  <p:sldIdLst>
    <p:sldId id="256" r:id="rId4"/>
    <p:sldId id="262" r:id="rId5"/>
    <p:sldId id="257" r:id="rId6"/>
    <p:sldId id="315" r:id="rId7"/>
    <p:sldId id="314" r:id="rId8"/>
    <p:sldId id="309" r:id="rId9"/>
    <p:sldId id="316" r:id="rId10"/>
    <p:sldId id="318" r:id="rId11"/>
    <p:sldId id="319" r:id="rId12"/>
    <p:sldId id="333" r:id="rId13"/>
    <p:sldId id="334" r:id="rId14"/>
    <p:sldId id="335" r:id="rId15"/>
    <p:sldId id="336" r:id="rId16"/>
    <p:sldId id="321" r:id="rId17"/>
    <p:sldId id="338" r:id="rId18"/>
    <p:sldId id="323" r:id="rId19"/>
    <p:sldId id="386" r:id="rId20"/>
    <p:sldId id="325" r:id="rId21"/>
    <p:sldId id="327" r:id="rId22"/>
    <p:sldId id="339" r:id="rId23"/>
    <p:sldId id="329" r:id="rId24"/>
    <p:sldId id="312" r:id="rId25"/>
    <p:sldId id="347" r:id="rId26"/>
    <p:sldId id="341" r:id="rId27"/>
    <p:sldId id="340" r:id="rId28"/>
    <p:sldId id="342" r:id="rId29"/>
    <p:sldId id="343" r:id="rId30"/>
    <p:sldId id="353" r:id="rId31"/>
    <p:sldId id="313" r:id="rId32"/>
    <p:sldId id="317" r:id="rId33"/>
    <p:sldId id="354" r:id="rId35"/>
    <p:sldId id="355" r:id="rId36"/>
    <p:sldId id="258" r:id="rId37"/>
    <p:sldId id="267" r:id="rId38"/>
    <p:sldId id="266" r:id="rId39"/>
    <p:sldId id="263" r:id="rId40"/>
    <p:sldId id="265" r:id="rId41"/>
    <p:sldId id="264" r:id="rId42"/>
    <p:sldId id="285" r:id="rId43"/>
    <p:sldId id="259" r:id="rId44"/>
    <p:sldId id="270" r:id="rId45"/>
    <p:sldId id="272" r:id="rId46"/>
    <p:sldId id="271" r:id="rId47"/>
    <p:sldId id="269" r:id="rId48"/>
    <p:sldId id="286" r:id="rId49"/>
    <p:sldId id="268" r:id="rId50"/>
    <p:sldId id="260" r:id="rId51"/>
    <p:sldId id="277" r:id="rId52"/>
    <p:sldId id="276" r:id="rId53"/>
    <p:sldId id="274" r:id="rId54"/>
    <p:sldId id="275" r:id="rId55"/>
    <p:sldId id="284" r:id="rId56"/>
    <p:sldId id="287" r:id="rId57"/>
    <p:sldId id="261" r:id="rId58"/>
    <p:sldId id="280" r:id="rId59"/>
    <p:sldId id="278" r:id="rId60"/>
    <p:sldId id="288" r:id="rId61"/>
    <p:sldId id="281" r:id="rId62"/>
    <p:sldId id="282" r:id="rId63"/>
    <p:sldId id="279" r:id="rId64"/>
  </p:sldIdLst>
  <p:sldSz cx="12192000" cy="6858000"/>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2D2"/>
    <a:srgbClr val="0CA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00" autoAdjust="0"/>
    <p:restoredTop sz="94632" autoAdjust="0"/>
  </p:normalViewPr>
  <p:slideViewPr>
    <p:cSldViewPr snapToGrid="0">
      <p:cViewPr>
        <p:scale>
          <a:sx n="75" d="100"/>
          <a:sy n="75" d="100"/>
        </p:scale>
        <p:origin x="1962" y="81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gs" Target="tags/tag9.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notesMaster" Target="notesMasters/notes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w="19050">
              <a:noFill/>
            </a:ln>
          </c:spPr>
          <c:explosion val="0"/>
          <c:dPt>
            <c:idx val="0"/>
            <c:bubble3D val="0"/>
            <c:spPr>
              <a:solidFill>
                <a:srgbClr val="4B92E4"/>
              </a:solidFill>
              <a:ln w="19050">
                <a:noFill/>
              </a:ln>
              <a:effectLst/>
            </c:spPr>
          </c:dPt>
          <c:dPt>
            <c:idx val="1"/>
            <c:bubble3D val="0"/>
            <c:spPr>
              <a:solidFill>
                <a:srgbClr val="D5D5D5"/>
              </a:solid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0.85</c:v>
                </c:pt>
                <c:pt idx="1">
                  <c:v>0.15</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w="19050">
              <a:noFill/>
            </a:ln>
          </c:spPr>
          <c:explosion val="0"/>
          <c:dPt>
            <c:idx val="0"/>
            <c:bubble3D val="0"/>
            <c:spPr>
              <a:solidFill>
                <a:srgbClr val="0CA0E0"/>
              </a:solidFill>
              <a:ln w="19050">
                <a:noFill/>
              </a:ln>
              <a:effectLst/>
            </c:spPr>
          </c:dPt>
          <c:dPt>
            <c:idx val="1"/>
            <c:bubble3D val="0"/>
            <c:spPr>
              <a:solidFill>
                <a:srgbClr val="D5D5D5"/>
              </a:solid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0.85</c:v>
                </c:pt>
                <c:pt idx="1">
                  <c:v>0.15</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w="19050">
              <a:noFill/>
            </a:ln>
          </c:spPr>
          <c:explosion val="2"/>
          <c:dPt>
            <c:idx val="0"/>
            <c:bubble3D val="0"/>
            <c:explosion val="0"/>
            <c:spPr>
              <a:solidFill>
                <a:srgbClr val="0070C0"/>
              </a:solidFill>
              <a:ln w="19050">
                <a:noFill/>
              </a:ln>
              <a:effectLst/>
            </c:spPr>
          </c:dPt>
          <c:dPt>
            <c:idx val="1"/>
            <c:bubble3D val="0"/>
            <c:explosion val="0"/>
            <c:spPr>
              <a:solidFill>
                <a:srgbClr val="D5D5D5"/>
              </a:solid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0.85</c:v>
                </c:pt>
                <c:pt idx="1">
                  <c:v>0.15</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
        <p:nvSpPr>
          <p:cNvPr id="11" name="TextBox 3"/>
          <p:cNvSpPr txBox="1"/>
          <p:nvPr userDrawn="1"/>
        </p:nvSpPr>
        <p:spPr>
          <a:xfrm>
            <a:off x="2009800" y="6674482"/>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3" cstate="screen"/>
          <a:stretch>
            <a:fillRect/>
          </a:stretch>
        </p:blipFill>
        <p:spPr>
          <a:xfrm flipH="1">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299"/>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mc:Choice xmlns:p14="http://schemas.microsoft.com/office/powerpoint/2010/main" Requires="p14">
      <p:transition spd="slow" p14:dur="1299"/>
    </mc:Choice>
    <mc:Fallback>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microsoft.com/office/2007/relationships/hdphoto" Target="../media/image46.wdp"/><Relationship Id="rId2" Type="http://schemas.openxmlformats.org/officeDocument/2006/relationships/image" Target="../media/image45.png"/><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microsoft.com/office/2007/relationships/hdphoto" Target="../media/image55.wdp"/><Relationship Id="rId2" Type="http://schemas.openxmlformats.org/officeDocument/2006/relationships/image" Target="../media/image54.png"/><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4.png"/><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58.tiff"/><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61.jpeg"/><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png"/><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jpeg"/><Relationship Id="rId2" Type="http://schemas.openxmlformats.org/officeDocument/2006/relationships/image" Target="../media/image2.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999938" y="729766"/>
            <a:ext cx="5453266" cy="5584392"/>
            <a:chOff x="5528177" y="3619500"/>
            <a:chExt cx="3565023" cy="3650745"/>
          </a:xfrm>
        </p:grpSpPr>
        <p:pic>
          <p:nvPicPr>
            <p:cNvPr id="5" name="图片 4"/>
            <p:cNvPicPr>
              <a:picLocks noChangeAspect="1"/>
            </p:cNvPicPr>
            <p:nvPr/>
          </p:nvPicPr>
          <p:blipFill>
            <a:blip r:embed="rId1"/>
            <a:stretch>
              <a:fillRect/>
            </a:stretch>
          </p:blipFill>
          <p:spPr>
            <a:xfrm>
              <a:off x="5528177" y="3962064"/>
              <a:ext cx="3368174" cy="3308181"/>
            </a:xfrm>
            <a:prstGeom prst="rect">
              <a:avLst/>
            </a:prstGeom>
          </p:spPr>
        </p:pic>
        <p:sp>
          <p:nvSpPr>
            <p:cNvPr id="6" name="椭圆 5"/>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7" name="组合 6"/>
          <p:cNvGrpSpPr/>
          <p:nvPr/>
        </p:nvGrpSpPr>
        <p:grpSpPr>
          <a:xfrm>
            <a:off x="9140014" y="4192042"/>
            <a:ext cx="1371910" cy="1404898"/>
            <a:chOff x="5528177" y="3619500"/>
            <a:chExt cx="3565023" cy="3650745"/>
          </a:xfrm>
        </p:grpSpPr>
        <p:pic>
          <p:nvPicPr>
            <p:cNvPr id="8" name="图片 7"/>
            <p:cNvPicPr>
              <a:picLocks noChangeAspect="1"/>
            </p:cNvPicPr>
            <p:nvPr/>
          </p:nvPicPr>
          <p:blipFill>
            <a:blip r:embed="rId2" cstate="screen"/>
            <a:stretch>
              <a:fillRect/>
            </a:stretch>
          </p:blipFill>
          <p:spPr>
            <a:xfrm>
              <a:off x="5528177" y="3962064"/>
              <a:ext cx="3368174" cy="3308181"/>
            </a:xfrm>
            <a:prstGeom prst="rect">
              <a:avLst/>
            </a:prstGeom>
          </p:spPr>
        </p:pic>
        <p:sp>
          <p:nvSpPr>
            <p:cNvPr id="9" name="椭圆 8"/>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0" name="组合 9"/>
          <p:cNvGrpSpPr/>
          <p:nvPr/>
        </p:nvGrpSpPr>
        <p:grpSpPr>
          <a:xfrm>
            <a:off x="6636765" y="3165737"/>
            <a:ext cx="2535514" cy="2595426"/>
            <a:chOff x="2160003" y="2746644"/>
            <a:chExt cx="3526233" cy="3609554"/>
          </a:xfrm>
        </p:grpSpPr>
        <p:pic>
          <p:nvPicPr>
            <p:cNvPr id="11" name="图片 10"/>
            <p:cNvPicPr>
              <a:picLocks noChangeAspect="1"/>
            </p:cNvPicPr>
            <p:nvPr/>
          </p:nvPicPr>
          <p:blipFill>
            <a:blip r:embed="rId3"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5170512" y="1006238"/>
            <a:ext cx="3160670" cy="3235354"/>
            <a:chOff x="2160003" y="2746644"/>
            <a:chExt cx="3526233" cy="3609554"/>
          </a:xfrm>
        </p:grpSpPr>
        <p:pic>
          <p:nvPicPr>
            <p:cNvPr id="14" name="图片 13"/>
            <p:cNvPicPr>
              <a:picLocks noChangeAspect="1"/>
            </p:cNvPicPr>
            <p:nvPr/>
          </p:nvPicPr>
          <p:blipFill>
            <a:blip r:embed="rId3"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16" name="组合 15"/>
          <p:cNvGrpSpPr/>
          <p:nvPr/>
        </p:nvGrpSpPr>
        <p:grpSpPr>
          <a:xfrm>
            <a:off x="8771316" y="5486581"/>
            <a:ext cx="1177029" cy="1205331"/>
            <a:chOff x="5528177" y="3619500"/>
            <a:chExt cx="3565023" cy="3650745"/>
          </a:xfrm>
        </p:grpSpPr>
        <p:pic>
          <p:nvPicPr>
            <p:cNvPr id="17" name="图片 16"/>
            <p:cNvPicPr>
              <a:picLocks noChangeAspect="1"/>
            </p:cNvPicPr>
            <p:nvPr/>
          </p:nvPicPr>
          <p:blipFill>
            <a:blip r:embed="rId2" cstate="screen"/>
            <a:stretch>
              <a:fillRect/>
            </a:stretch>
          </p:blipFill>
          <p:spPr>
            <a:xfrm>
              <a:off x="5528177" y="3962064"/>
              <a:ext cx="3368174" cy="3308181"/>
            </a:xfrm>
            <a:prstGeom prst="rect">
              <a:avLst/>
            </a:prstGeom>
          </p:spPr>
        </p:pic>
        <p:sp>
          <p:nvSpPr>
            <p:cNvPr id="18" name="椭圆 17"/>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1" name="文本框 20"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1152557" y="2204738"/>
            <a:ext cx="3042920" cy="521970"/>
          </a:xfrm>
          <a:prstGeom prst="rect">
            <a:avLst/>
          </a:prstGeom>
          <a:noFill/>
          <a:effectLst>
            <a:outerShdw blurRad="50800" dist="38100" dir="8100000" algn="tr" rotWithShape="0">
              <a:prstClr val="black">
                <a:alpha val="19000"/>
              </a:prstClr>
            </a:outerShdw>
          </a:effectLst>
        </p:spPr>
        <p:txBody>
          <a:bodyPr wrap="none" rtlCol="0">
            <a:spAutoFit/>
          </a:bodyPr>
          <a:lstStyle/>
          <a:p>
            <a:pPr algn="ctr"/>
            <a:r>
              <a:rPr lang="zh-CN" altLang="en-US" sz="2800" b="1" dirty="0">
                <a:gradFill>
                  <a:gsLst>
                    <a:gs pos="0">
                      <a:srgbClr val="5B9BD5">
                        <a:lumMod val="50000"/>
                      </a:srgbClr>
                    </a:gs>
                    <a:gs pos="47000">
                      <a:srgbClr val="5B9BD5">
                        <a:lumMod val="75000"/>
                      </a:srgbClr>
                    </a:gs>
                    <a:gs pos="100000">
                      <a:srgbClr val="00B0F0"/>
                    </a:gs>
                  </a:gsLst>
                  <a:lin ang="18000000" scaled="0"/>
                </a:gradFill>
                <a:cs typeface="+mn-ea"/>
                <a:sym typeface="+mn-lt"/>
              </a:rPr>
              <a:t>互联网数据库开发</a:t>
            </a:r>
            <a:endParaRPr lang="zh-CN" altLang="en-US" sz="28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22" name="文本框 21"/>
          <p:cNvSpPr txBox="1"/>
          <p:nvPr/>
        </p:nvSpPr>
        <p:spPr>
          <a:xfrm>
            <a:off x="1042706" y="2854479"/>
            <a:ext cx="5650051" cy="1106805"/>
          </a:xfrm>
          <a:prstGeom prst="rect">
            <a:avLst/>
          </a:prstGeom>
          <a:noFill/>
          <a:effectLst>
            <a:outerShdw blurRad="50800" dist="63500" dir="8100000" algn="tr" rotWithShape="0">
              <a:prstClr val="black">
                <a:alpha val="47000"/>
              </a:prstClr>
            </a:outerShdw>
          </a:effectLst>
        </p:spPr>
        <p:txBody>
          <a:bodyPr wrap="square" rtlCol="0">
            <a:spAutoFit/>
          </a:bodyPr>
          <a:lstStyle/>
          <a:p>
            <a:r>
              <a:rPr lang="zh-CN" altLang="en-US" sz="6600" b="1" dirty="0">
                <a:cs typeface="+mn-ea"/>
                <a:sym typeface="+mn-lt"/>
              </a:rPr>
              <a:t>项目展示</a:t>
            </a:r>
            <a:endParaRPr lang="zh-CN" altLang="en-US" sz="6600" b="1" dirty="0">
              <a:cs typeface="+mn-ea"/>
              <a:sym typeface="+mn-lt"/>
            </a:endParaRPr>
          </a:p>
        </p:txBody>
      </p:sp>
      <p:sp>
        <p:nvSpPr>
          <p:cNvPr id="23" name="TextBox 19"/>
          <p:cNvSpPr txBox="1"/>
          <p:nvPr/>
        </p:nvSpPr>
        <p:spPr>
          <a:xfrm>
            <a:off x="1152317" y="4036147"/>
            <a:ext cx="1234440" cy="318770"/>
          </a:xfrm>
          <a:prstGeom prst="rect">
            <a:avLst/>
          </a:prstGeom>
          <a:noFill/>
        </p:spPr>
        <p:txBody>
          <a:bodyPr wrap="none" lIns="42970" tIns="21485" rIns="42970" bIns="21485" rtlCol="0">
            <a:spAutoFit/>
          </a:bodyPr>
          <a:lstStyle/>
          <a:p>
            <a:r>
              <a:rPr lang="zh-CN" altLang="en-US" b="1" dirty="0">
                <a:solidFill>
                  <a:schemeClr val="accent3">
                    <a:lumMod val="75000"/>
                  </a:schemeClr>
                </a:solidFill>
                <a:cs typeface="+mn-ea"/>
                <a:sym typeface="+mn-lt"/>
              </a:rPr>
              <a:t>明天上线队</a:t>
            </a:r>
            <a:endParaRPr lang="zh-CN" altLang="en-US" b="1" dirty="0">
              <a:solidFill>
                <a:schemeClr val="accent3">
                  <a:lumMod val="75000"/>
                </a:schemeClr>
              </a:solidFill>
              <a:cs typeface="+mn-ea"/>
              <a:sym typeface="+mn-lt"/>
            </a:endParaRPr>
          </a:p>
        </p:txBody>
      </p:sp>
      <p:sp>
        <p:nvSpPr>
          <p:cNvPr id="24" name="矩形 23"/>
          <p:cNvSpPr/>
          <p:nvPr/>
        </p:nvSpPr>
        <p:spPr>
          <a:xfrm>
            <a:off x="1137920" y="4551680"/>
            <a:ext cx="5337175" cy="337185"/>
          </a:xfrm>
          <a:prstGeom prst="rect">
            <a:avLst/>
          </a:prstGeom>
        </p:spPr>
        <p:txBody>
          <a:bodyPr wrap="square" lIns="91448" tIns="45724" rIns="91448" bIns="45724">
            <a:spAutoFit/>
          </a:bodyPr>
          <a:lstStyle/>
          <a:p>
            <a:r>
              <a:rPr lang="zh-CN" altLang="en-US" sz="1600" b="1" dirty="0">
                <a:solidFill>
                  <a:schemeClr val="tx1">
                    <a:lumMod val="50000"/>
                    <a:lumOff val="50000"/>
                  </a:schemeClr>
                </a:solidFill>
                <a:cs typeface="+mn-ea"/>
                <a:sym typeface="+mn-lt"/>
              </a:rPr>
              <a:t>成</a:t>
            </a:r>
            <a:r>
              <a:rPr lang="en-US" altLang="zh-CN" sz="1600" b="1" dirty="0">
                <a:solidFill>
                  <a:schemeClr val="tx1">
                    <a:lumMod val="50000"/>
                    <a:lumOff val="50000"/>
                  </a:schemeClr>
                </a:solidFill>
                <a:cs typeface="+mn-ea"/>
                <a:sym typeface="+mn-lt"/>
              </a:rPr>
              <a:t> </a:t>
            </a:r>
            <a:r>
              <a:rPr lang="zh-CN" altLang="en-US" sz="1600" b="1" dirty="0">
                <a:solidFill>
                  <a:schemeClr val="tx1">
                    <a:lumMod val="50000"/>
                    <a:lumOff val="50000"/>
                  </a:schemeClr>
                </a:solidFill>
                <a:cs typeface="+mn-ea"/>
                <a:sym typeface="+mn-lt"/>
              </a:rPr>
              <a:t>员</a:t>
            </a:r>
            <a:r>
              <a:rPr lang="zh-CN" altLang="en-US" sz="1400" b="1" dirty="0">
                <a:solidFill>
                  <a:schemeClr val="tx1">
                    <a:lumMod val="50000"/>
                    <a:lumOff val="50000"/>
                  </a:schemeClr>
                </a:solidFill>
                <a:cs typeface="+mn-ea"/>
                <a:sym typeface="+mn-lt"/>
              </a:rPr>
              <a:t>：刘宇轩（组长）｜</a:t>
            </a:r>
            <a:r>
              <a:rPr lang="en-US" altLang="zh-CN" sz="1400" b="1" dirty="0">
                <a:solidFill>
                  <a:schemeClr val="tx1">
                    <a:lumMod val="50000"/>
                    <a:lumOff val="50000"/>
                  </a:schemeClr>
                </a:solidFill>
                <a:cs typeface="+mn-ea"/>
                <a:sym typeface="+mn-lt"/>
              </a:rPr>
              <a:t> </a:t>
            </a:r>
            <a:r>
              <a:rPr lang="zh-CN" altLang="en-US" sz="1400" b="1" dirty="0">
                <a:solidFill>
                  <a:schemeClr val="tx1">
                    <a:lumMod val="50000"/>
                    <a:lumOff val="50000"/>
                  </a:schemeClr>
                </a:solidFill>
                <a:cs typeface="+mn-ea"/>
                <a:sym typeface="+mn-lt"/>
              </a:rPr>
              <a:t>赵健坤 ｜ 郑向鹏 ｜ 边</a:t>
            </a:r>
            <a:r>
              <a:rPr lang="en-US" altLang="zh-CN" sz="1400" b="1" dirty="0">
                <a:solidFill>
                  <a:schemeClr val="tx1">
                    <a:lumMod val="50000"/>
                    <a:lumOff val="50000"/>
                  </a:schemeClr>
                </a:solidFill>
                <a:cs typeface="+mn-ea"/>
                <a:sym typeface="+mn-lt"/>
              </a:rPr>
              <a:t> </a:t>
            </a:r>
            <a:r>
              <a:rPr lang="zh-CN" altLang="en-US" sz="1400" b="1" dirty="0">
                <a:solidFill>
                  <a:schemeClr val="tx1">
                    <a:lumMod val="50000"/>
                    <a:lumOff val="50000"/>
                  </a:schemeClr>
                </a:solidFill>
                <a:cs typeface="+mn-ea"/>
                <a:sym typeface="+mn-lt"/>
              </a:rPr>
              <a:t>笛</a:t>
            </a:r>
            <a:endParaRPr lang="zh-CN" altLang="en-US" sz="1400" b="1" dirty="0">
              <a:solidFill>
                <a:schemeClr val="tx1">
                  <a:lumMod val="50000"/>
                  <a:lumOff val="50000"/>
                </a:schemeClr>
              </a:solidFill>
              <a:cs typeface="+mn-ea"/>
              <a:sym typeface="+mn-lt"/>
            </a:endParaRPr>
          </a:p>
        </p:txBody>
      </p:sp>
      <p:grpSp>
        <p:nvGrpSpPr>
          <p:cNvPr id="31" name="组合 30"/>
          <p:cNvGrpSpPr/>
          <p:nvPr/>
        </p:nvGrpSpPr>
        <p:grpSpPr>
          <a:xfrm>
            <a:off x="1323975" y="5142865"/>
            <a:ext cx="298450" cy="323215"/>
            <a:chOff x="732769" y="5535598"/>
            <a:chExt cx="290407" cy="290407"/>
          </a:xfrm>
          <a:effectLst>
            <a:outerShdw blurRad="508000" dist="381000" dir="8100000" algn="tr" rotWithShape="0">
              <a:prstClr val="black">
                <a:alpha val="40000"/>
              </a:prstClr>
            </a:outerShdw>
          </a:effectLst>
        </p:grpSpPr>
        <p:sp>
          <p:nvSpPr>
            <p:cNvPr id="32" name="Oval 10"/>
            <p:cNvSpPr/>
            <p:nvPr/>
          </p:nvSpPr>
          <p:spPr bwMode="auto">
            <a:xfrm>
              <a:off x="732769" y="5535598"/>
              <a:ext cx="290407" cy="290407"/>
            </a:xfrm>
            <a:prstGeom prst="ellipse">
              <a:avLst/>
            </a:prstGeom>
            <a:gradFill>
              <a:gsLst>
                <a:gs pos="0">
                  <a:srgbClr val="5B9BD5">
                    <a:lumMod val="50000"/>
                  </a:srgbClr>
                </a:gs>
                <a:gs pos="47000">
                  <a:srgbClr val="5B9BD5">
                    <a:lumMod val="75000"/>
                  </a:srgbClr>
                </a:gs>
                <a:gs pos="100000">
                  <a:srgbClr val="00B0F0"/>
                </a:gs>
              </a:gsLst>
              <a:lin ang="18000000" scaled="0"/>
            </a:gradFill>
            <a:ln>
              <a:noFill/>
            </a:ln>
            <a:effectLst>
              <a:outerShdw blurRad="381000" dist="127000" dir="2700000" algn="tl" rotWithShape="0">
                <a:schemeClr val="bg1">
                  <a:lumMod val="50000"/>
                  <a:alpha val="40000"/>
                </a:schemeClr>
              </a:outerShdw>
            </a:effectLst>
          </p:spPr>
          <p:txBody>
            <a:bodyPr wrap="none" anchor="ctr"/>
            <a:lstStyle/>
            <a:p>
              <a:pPr algn="ctr" fontAlgn="base">
                <a:spcBef>
                  <a:spcPct val="0"/>
                </a:spcBef>
                <a:spcAft>
                  <a:spcPct val="0"/>
                </a:spcAft>
              </a:pPr>
              <a:endParaRPr lang="zh-CN" altLang="en-US" sz="1400">
                <a:cs typeface="+mn-ea"/>
                <a:sym typeface="+mn-lt"/>
              </a:endParaRPr>
            </a:p>
          </p:txBody>
        </p:sp>
        <p:grpSp>
          <p:nvGrpSpPr>
            <p:cNvPr id="33" name="组合 32"/>
            <p:cNvGrpSpPr/>
            <p:nvPr/>
          </p:nvGrpSpPr>
          <p:grpSpPr>
            <a:xfrm>
              <a:off x="811795" y="5598991"/>
              <a:ext cx="132841" cy="151011"/>
              <a:chOff x="860980" y="3583766"/>
              <a:chExt cx="100336" cy="114060"/>
            </a:xfrm>
            <a:solidFill>
              <a:schemeClr val="accent1"/>
            </a:solidFill>
          </p:grpSpPr>
          <p:sp>
            <p:nvSpPr>
              <p:cNvPr id="34" name="Freeform 12"/>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sp>
            <p:nvSpPr>
              <p:cNvPr id="35"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grpSp>
      </p:grpSp>
      <p:sp>
        <p:nvSpPr>
          <p:cNvPr id="36" name="矩形 35"/>
          <p:cNvSpPr/>
          <p:nvPr/>
        </p:nvSpPr>
        <p:spPr>
          <a:xfrm>
            <a:off x="1622123" y="5159183"/>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tx1">
                    <a:lumMod val="65000"/>
                    <a:lumOff val="35000"/>
                  </a:schemeClr>
                </a:solidFill>
                <a:cs typeface="+mn-ea"/>
                <a:sym typeface="+mn-lt"/>
              </a:rPr>
              <a:t>汇报人：</a:t>
            </a:r>
            <a:r>
              <a:rPr lang="zh-CN" altLang="en-US" sz="1400" dirty="0">
                <a:solidFill>
                  <a:schemeClr val="tx1">
                    <a:lumMod val="65000"/>
                    <a:lumOff val="35000"/>
                  </a:schemeClr>
                </a:solidFill>
                <a:cs typeface="+mn-ea"/>
                <a:sym typeface="+mn-lt"/>
              </a:rPr>
              <a:t>刘宇轩</a:t>
            </a:r>
            <a:endParaRPr lang="zh-CN" altLang="en-US" sz="14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21" grpId="0" bldLvl="0" animBg="1"/>
      <p:bldP spid="21" grpId="1" bldLvl="0" animBg="1"/>
      <p:bldP spid="22" grpId="0" bldLvl="0" animBg="1"/>
      <p:bldP spid="23" grpId="0"/>
      <p:bldP spid="24" grpId="0"/>
      <p:bldP spid="36"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6082665" y="97155"/>
            <a:ext cx="5313680" cy="6663055"/>
          </a:xfrm>
          <a:prstGeom prst="rect">
            <a:avLst/>
          </a:prstGeom>
        </p:spPr>
      </p:pic>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a:t>
            </a:r>
            <a:r>
              <a:rPr lang="zh-CN" altLang="en-US" sz="2400" b="1" dirty="0">
                <a:cs typeface="+mn-ea"/>
                <a:sym typeface="+mn-lt"/>
              </a:rPr>
              <a:t>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新闻列表页</a:t>
            </a:r>
            <a:endParaRPr lang="en-US" altLang="zh-CN"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3721735" cy="289623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对于 news 数据表中的新闻进行分页展示</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展示内容主要包含</a:t>
            </a:r>
            <a:r>
              <a:rPr sz="1600" dirty="0">
                <a:solidFill>
                  <a:schemeClr val="accent3">
                    <a:lumMod val="75000"/>
                  </a:schemeClr>
                </a:solidFill>
                <a:latin typeface="+mn-lt"/>
                <a:cs typeface="+mn-ea"/>
                <a:sym typeface="+mn-lt"/>
              </a:rPr>
              <a:t>新闻标题</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新闻摘要</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新闻配图</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新闻来源</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发表时间</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浏览量</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评论数等信息</a:t>
            </a:r>
            <a:r>
              <a:rPr lang="zh-CN" altLang="en-US" sz="1600" dirty="0">
                <a:solidFill>
                  <a:schemeClr val="accent3">
                    <a:lumMod val="75000"/>
                  </a:schemeClr>
                </a:solidFill>
                <a:latin typeface="+mn-lt"/>
                <a:cs typeface="+mn-ea"/>
                <a:sym typeface="+mn-lt"/>
              </a:rPr>
              <a:t>。</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a:t>
            </a:r>
            <a:r>
              <a:rPr lang="zh-CN" altLang="en-US" sz="2400" b="1" dirty="0">
                <a:cs typeface="+mn-ea"/>
                <a:sym typeface="+mn-lt"/>
              </a:rPr>
              <a:t>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新闻筛选模块</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0592435" cy="5524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在新闻列表页和新闻详情页的右侧都有一个新闻筛选模块</a:t>
            </a:r>
            <a:r>
              <a:rPr lang="zh-CN" altLang="en-US" sz="1600" dirty="0">
                <a:solidFill>
                  <a:schemeClr val="accent3">
                    <a:lumMod val="75000"/>
                  </a:schemeClr>
                </a:solidFill>
                <a:latin typeface="+mn-lt"/>
                <a:cs typeface="+mn-ea"/>
                <a:sym typeface="+mn-lt"/>
              </a:rPr>
              <a:t>，有两种筛选</a:t>
            </a:r>
            <a:r>
              <a:rPr lang="zh-CN" altLang="en-US" sz="1600" dirty="0">
                <a:solidFill>
                  <a:schemeClr val="accent3">
                    <a:lumMod val="75000"/>
                  </a:schemeClr>
                </a:solidFill>
                <a:latin typeface="+mn-lt"/>
                <a:cs typeface="+mn-ea"/>
                <a:sym typeface="+mn-lt"/>
              </a:rPr>
              <a:t>方式。</a:t>
            </a:r>
            <a:endParaRPr lang="zh-CN" altLang="en-US" sz="1600" dirty="0">
              <a:solidFill>
                <a:schemeClr val="accent3">
                  <a:lumMod val="75000"/>
                </a:schemeClr>
              </a:solidFill>
              <a:latin typeface="+mn-lt"/>
              <a:cs typeface="+mn-ea"/>
              <a:sym typeface="+mn-lt"/>
            </a:endParaRPr>
          </a:p>
        </p:txBody>
      </p:sp>
      <p:sp>
        <p:nvSpPr>
          <p:cNvPr id="12" name="Text Placeholder 32"/>
          <p:cNvSpPr txBox="1"/>
          <p:nvPr/>
        </p:nvSpPr>
        <p:spPr>
          <a:xfrm>
            <a:off x="1029970" y="2108835"/>
            <a:ext cx="4457065" cy="206248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关键字搜索</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通过用户在前端的搜索框中输入关键字，然后在后台数据库表中按照提供的关键字进行匹配</a:t>
            </a:r>
            <a:r>
              <a:rPr lang="zh-CN" altLang="en-US" sz="1600" dirty="0">
                <a:solidFill>
                  <a:schemeClr val="accent3">
                    <a:lumMod val="75000"/>
                  </a:schemeClr>
                </a:solidFill>
                <a:latin typeface="+mn-lt"/>
                <a:cs typeface="+mn-ea"/>
                <a:sym typeface="+mn-lt"/>
              </a:rPr>
              <a:t>。</a:t>
            </a:r>
            <a:endParaRPr lang="zh-CN" altLang="en-US" sz="1600" dirty="0">
              <a:solidFill>
                <a:schemeClr val="accent3">
                  <a:lumMod val="75000"/>
                </a:schemeClr>
              </a:solidFill>
              <a:latin typeface="+mn-lt"/>
              <a:cs typeface="+mn-ea"/>
              <a:sym typeface="+mn-lt"/>
            </a:endParaRPr>
          </a:p>
        </p:txBody>
      </p:sp>
      <p:sp>
        <p:nvSpPr>
          <p:cNvPr id="13" name="Text Placeholder 32"/>
          <p:cNvSpPr txBox="1"/>
          <p:nvPr/>
        </p:nvSpPr>
        <p:spPr>
          <a:xfrm>
            <a:off x="6089650" y="2139950"/>
            <a:ext cx="4161155" cy="1250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新闻来源筛选</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通过用户在前端选择指定的新闻来源，然后在后台数据库表中按照提供的关键字进行匹配</a:t>
            </a:r>
            <a:r>
              <a:rPr lang="zh-CN" altLang="en-US" sz="1600" dirty="0">
                <a:solidFill>
                  <a:schemeClr val="accent3">
                    <a:lumMod val="75000"/>
                  </a:schemeClr>
                </a:solidFill>
                <a:latin typeface="+mn-lt"/>
                <a:cs typeface="+mn-ea"/>
                <a:sym typeface="+mn-lt"/>
              </a:rPr>
              <a:t>。</a:t>
            </a:r>
            <a:endParaRPr lang="zh-CN" altLang="en-US" sz="1600" dirty="0">
              <a:solidFill>
                <a:schemeClr val="accent3">
                  <a:lumMod val="75000"/>
                </a:schemeClr>
              </a:solidFill>
              <a:latin typeface="+mn-lt"/>
              <a:cs typeface="+mn-ea"/>
              <a:sym typeface="+mn-lt"/>
            </a:endParaRPr>
          </a:p>
        </p:txBody>
      </p:sp>
      <p:pic>
        <p:nvPicPr>
          <p:cNvPr id="14" name="图片 13"/>
          <p:cNvPicPr>
            <a:picLocks noChangeAspect="1"/>
          </p:cNvPicPr>
          <p:nvPr/>
        </p:nvPicPr>
        <p:blipFill>
          <a:blip r:embed="rId2"/>
          <a:srcRect l="63971" t="8271" r="10281" b="76304"/>
          <a:stretch>
            <a:fillRect/>
          </a:stretch>
        </p:blipFill>
        <p:spPr>
          <a:xfrm>
            <a:off x="3587750" y="3644265"/>
            <a:ext cx="3945255" cy="2963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a:t>
            </a:r>
            <a:r>
              <a:rPr lang="zh-CN" altLang="en-US" sz="2400" b="1" dirty="0">
                <a:cs typeface="+mn-ea"/>
                <a:sym typeface="+mn-lt"/>
              </a:rPr>
              <a:t>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新闻详情页</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0592435" cy="3663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在新闻列表页和新闻详情页的右侧都有一个新闻筛选模块</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其中提供了两种筛选方式，·通过关键字进行搜索</a:t>
            </a:r>
            <a:r>
              <a:rPr lang="zh-CN" altLang="en-US" sz="1600" dirty="0">
                <a:solidFill>
                  <a:schemeClr val="accent3">
                    <a:lumMod val="75000"/>
                  </a:schemeClr>
                </a:solidFill>
                <a:latin typeface="+mn-lt"/>
                <a:cs typeface="+mn-ea"/>
                <a:sym typeface="+mn-lt"/>
              </a:rPr>
              <a:t>和</a:t>
            </a:r>
            <a:r>
              <a:rPr lang="en-US" altLang="zh-CN" sz="1600" dirty="0">
                <a:solidFill>
                  <a:schemeClr val="accent3">
                    <a:lumMod val="75000"/>
                  </a:schemeClr>
                </a:solidFill>
                <a:latin typeface="+mn-lt"/>
                <a:cs typeface="+mn-ea"/>
                <a:sym typeface="+mn-lt"/>
              </a:rPr>
              <a:t>通过新闻来源进行筛选</a:t>
            </a:r>
            <a:r>
              <a:rPr lang="zh-CN" altLang="en-US" sz="1600" dirty="0">
                <a:solidFill>
                  <a:schemeClr val="accent3">
                    <a:lumMod val="75000"/>
                  </a:schemeClr>
                </a:solidFill>
                <a:latin typeface="+mn-lt"/>
                <a:cs typeface="+mn-ea"/>
                <a:sym typeface="+mn-lt"/>
              </a:rPr>
              <a:t>。</a:t>
            </a:r>
            <a:endParaRPr lang="zh-CN" altLang="en-US"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rcRect b="54031"/>
          <a:stretch>
            <a:fillRect/>
          </a:stretch>
        </p:blipFill>
        <p:spPr>
          <a:xfrm>
            <a:off x="824865" y="2428240"/>
            <a:ext cx="4779010" cy="4051935"/>
          </a:xfrm>
          <a:prstGeom prst="rect">
            <a:avLst/>
          </a:prstGeom>
        </p:spPr>
      </p:pic>
      <p:pic>
        <p:nvPicPr>
          <p:cNvPr id="11" name="图片 10"/>
          <p:cNvPicPr>
            <a:picLocks noChangeAspect="1"/>
          </p:cNvPicPr>
          <p:nvPr/>
        </p:nvPicPr>
        <p:blipFill>
          <a:blip r:embed="rId3"/>
          <a:srcRect t="51538"/>
          <a:stretch>
            <a:fillRect/>
          </a:stretch>
        </p:blipFill>
        <p:spPr>
          <a:xfrm>
            <a:off x="6311265" y="2428240"/>
            <a:ext cx="4532630" cy="4051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a:t>
            </a:r>
            <a:r>
              <a:rPr lang="zh-CN" altLang="en-US" sz="2400" b="1" dirty="0">
                <a:cs typeface="+mn-ea"/>
                <a:sym typeface="+mn-lt"/>
              </a:rPr>
              <a:t>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新闻评论模块</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该</a:t>
            </a:r>
            <a:r>
              <a:rPr lang="en-US" altLang="zh-CN" sz="1600" dirty="0">
                <a:solidFill>
                  <a:schemeClr val="accent3">
                    <a:lumMod val="75000"/>
                  </a:schemeClr>
                </a:solidFill>
                <a:latin typeface="+mn-lt"/>
                <a:cs typeface="+mn-ea"/>
                <a:sym typeface="+mn-lt"/>
              </a:rPr>
              <a:t>模块主要是为用户提供抒发个人见解的途径</a:t>
            </a:r>
            <a:r>
              <a:rPr lang="zh-CN" altLang="en-US" sz="1600" dirty="0">
                <a:solidFill>
                  <a:schemeClr val="accent3">
                    <a:lumMod val="75000"/>
                  </a:schemeClr>
                </a:solidFill>
                <a:latin typeface="+mn-lt"/>
                <a:cs typeface="+mn-ea"/>
                <a:sym typeface="+mn-lt"/>
              </a:rPr>
              <a:t>。</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用户</a:t>
            </a:r>
            <a:r>
              <a:rPr lang="zh-CN" sz="1600" dirty="0">
                <a:solidFill>
                  <a:schemeClr val="accent3">
                    <a:lumMod val="75000"/>
                  </a:schemeClr>
                </a:solidFill>
                <a:latin typeface="+mn-lt"/>
                <a:cs typeface="+mn-ea"/>
                <a:sym typeface="+mn-lt"/>
              </a:rPr>
              <a:t>只需</a:t>
            </a:r>
            <a:r>
              <a:rPr sz="1600" dirty="0">
                <a:solidFill>
                  <a:schemeClr val="accent3">
                    <a:lumMod val="75000"/>
                  </a:schemeClr>
                </a:solidFill>
                <a:latin typeface="+mn-lt"/>
                <a:cs typeface="+mn-ea"/>
                <a:sym typeface="+mn-lt"/>
              </a:rPr>
              <a:t>输入评论内容</a:t>
            </a:r>
            <a:r>
              <a:rPr lang="zh-CN" sz="1600" dirty="0">
                <a:solidFill>
                  <a:schemeClr val="accent3">
                    <a:lumMod val="75000"/>
                  </a:schemeClr>
                </a:solidFill>
                <a:latin typeface="+mn-lt"/>
                <a:cs typeface="+mn-ea"/>
                <a:sym typeface="+mn-lt"/>
              </a:rPr>
              <a:t>，即可发表评论，显示在页面</a:t>
            </a:r>
            <a:r>
              <a:rPr lang="zh-CN" sz="1600" dirty="0">
                <a:solidFill>
                  <a:schemeClr val="accent3">
                    <a:lumMod val="75000"/>
                  </a:schemeClr>
                </a:solidFill>
                <a:latin typeface="+mn-lt"/>
                <a:cs typeface="+mn-ea"/>
                <a:sym typeface="+mn-lt"/>
              </a:rPr>
              <a:t>下方</a:t>
            </a:r>
            <a:endParaRPr lang="zh-CN" sz="1600" dirty="0">
              <a:solidFill>
                <a:schemeClr val="accent3">
                  <a:lumMod val="75000"/>
                </a:schemeClr>
              </a:solidFill>
              <a:latin typeface="+mn-lt"/>
              <a:cs typeface="+mn-ea"/>
              <a:sym typeface="+mn-lt"/>
            </a:endParaRPr>
          </a:p>
        </p:txBody>
      </p:sp>
      <p:pic>
        <p:nvPicPr>
          <p:cNvPr id="11" name="图片 10"/>
          <p:cNvPicPr>
            <a:picLocks noChangeAspect="1"/>
          </p:cNvPicPr>
          <p:nvPr/>
        </p:nvPicPr>
        <p:blipFill>
          <a:blip r:embed="rId2"/>
          <a:srcRect t="73414" r="33257" b="10786"/>
          <a:stretch>
            <a:fillRect/>
          </a:stretch>
        </p:blipFill>
        <p:spPr>
          <a:xfrm>
            <a:off x="1666240" y="3075940"/>
            <a:ext cx="7788275" cy="3400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俄乌冲突剪影模块</a:t>
            </a:r>
            <a:endParaRPr lang="zh-CN" altLang="en-US" sz="2400" b="1" dirty="0">
              <a:cs typeface="+mn-ea"/>
              <a:sym typeface="+mn-lt"/>
            </a:endParaRPr>
          </a:p>
        </p:txBody>
      </p:sp>
      <p:sp>
        <p:nvSpPr>
          <p:cNvPr id="8" name="Text Placeholder 32"/>
          <p:cNvSpPr txBox="1"/>
          <p:nvPr/>
        </p:nvSpPr>
        <p:spPr>
          <a:xfrm>
            <a:off x="1405255" y="1103630"/>
            <a:ext cx="11594465" cy="13862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在首页直观</a:t>
            </a:r>
            <a:r>
              <a:rPr lang="zh-CN" sz="1600" dirty="0">
                <a:solidFill>
                  <a:schemeClr val="accent3">
                    <a:lumMod val="75000"/>
                  </a:schemeClr>
                </a:solidFill>
                <a:latin typeface="+mn-lt"/>
                <a:cs typeface="+mn-ea"/>
                <a:sym typeface="+mn-lt"/>
              </a:rPr>
              <a:t>展出</a:t>
            </a:r>
            <a:r>
              <a:rPr sz="1600" dirty="0">
                <a:solidFill>
                  <a:schemeClr val="accent3">
                    <a:lumMod val="75000"/>
                  </a:schemeClr>
                </a:solidFill>
                <a:latin typeface="+mn-lt"/>
                <a:cs typeface="+mn-ea"/>
                <a:sym typeface="+mn-lt"/>
              </a:rPr>
              <a:t>俄乌冲突剪影内容</a:t>
            </a:r>
            <a:endParaRPr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展出的剪影内容包含武装、平民、战场三个维度</a:t>
            </a:r>
            <a:endParaRPr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用户可以看到全部的内容，也可以点击图片上方的武装、平民、战场三个选项只关注其中一个角度的图片</a:t>
            </a:r>
            <a:endParaRPr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sz="1600" dirty="0">
              <a:solidFill>
                <a:schemeClr val="accent3">
                  <a:lumMod val="75000"/>
                </a:schemeClr>
              </a:solidFill>
              <a:latin typeface="+mn-lt"/>
              <a:cs typeface="+mn-ea"/>
              <a:sym typeface="+mn-lt"/>
            </a:endParaRPr>
          </a:p>
        </p:txBody>
      </p:sp>
      <p:pic>
        <p:nvPicPr>
          <p:cNvPr id="14" name="图片 13"/>
          <p:cNvPicPr>
            <a:picLocks noChangeAspect="1"/>
          </p:cNvPicPr>
          <p:nvPr/>
        </p:nvPicPr>
        <p:blipFill>
          <a:blip r:embed="rId2"/>
          <a:stretch>
            <a:fillRect/>
          </a:stretch>
        </p:blipFill>
        <p:spPr>
          <a:xfrm>
            <a:off x="3674110" y="2489835"/>
            <a:ext cx="4843780" cy="4203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俄乌冲突剪影模块</a:t>
            </a:r>
            <a:endParaRPr lang="zh-CN" altLang="en-US" sz="2400" b="1" dirty="0">
              <a:cs typeface="+mn-ea"/>
              <a:sym typeface="+mn-lt"/>
            </a:endParaRPr>
          </a:p>
        </p:txBody>
      </p:sp>
      <p:sp>
        <p:nvSpPr>
          <p:cNvPr id="8" name="Text Placeholder 32"/>
          <p:cNvSpPr txBox="1"/>
          <p:nvPr/>
        </p:nvSpPr>
        <p:spPr>
          <a:xfrm>
            <a:off x="1405255" y="1103630"/>
            <a:ext cx="11594465" cy="13862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鼠标停留在图片上，</a:t>
            </a:r>
            <a:r>
              <a:rPr lang="zh-CN" sz="1600" dirty="0">
                <a:solidFill>
                  <a:schemeClr val="accent3">
                    <a:lumMod val="75000"/>
                  </a:schemeClr>
                </a:solidFill>
                <a:latin typeface="+mn-lt"/>
                <a:cs typeface="+mn-ea"/>
                <a:sym typeface="+mn-lt"/>
              </a:rPr>
              <a:t>会显示类别、图片介绍和</a:t>
            </a:r>
            <a:r>
              <a:rPr lang="zh-CN" sz="1600" dirty="0">
                <a:solidFill>
                  <a:schemeClr val="accent3">
                    <a:lumMod val="75000"/>
                  </a:schemeClr>
                </a:solidFill>
                <a:latin typeface="+mn-lt"/>
                <a:cs typeface="+mn-ea"/>
                <a:sym typeface="+mn-lt"/>
              </a:rPr>
              <a:t>功能按钮</a:t>
            </a:r>
            <a:endParaRPr lang="zh-CN"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r>
              <a:rPr sz="1600" dirty="0">
                <a:solidFill>
                  <a:schemeClr val="accent3">
                    <a:lumMod val="75000"/>
                  </a:schemeClr>
                </a:solidFill>
                <a:latin typeface="+mn-lt"/>
                <a:cs typeface="+mn-ea"/>
                <a:sym typeface="+mn-lt"/>
              </a:rPr>
              <a:t>平民、战场类显示出“+”，武装类显示出“+”键和“more”键</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a:t>
            </a:r>
            <a:r>
              <a:rPr sz="1600" dirty="0">
                <a:solidFill>
                  <a:schemeClr val="accent3">
                    <a:lumMod val="75000"/>
                  </a:schemeClr>
                </a:solidFill>
                <a:latin typeface="+mn-lt"/>
                <a:cs typeface="+mn-ea"/>
                <a:sym typeface="+mn-lt"/>
              </a:rPr>
              <a:t>“+”</a:t>
            </a:r>
            <a:r>
              <a:rPr lang="zh-CN" sz="1600" dirty="0">
                <a:solidFill>
                  <a:schemeClr val="accent3">
                    <a:lumMod val="75000"/>
                  </a:schemeClr>
                </a:solidFill>
                <a:latin typeface="+mn-lt"/>
                <a:cs typeface="+mn-ea"/>
                <a:sym typeface="+mn-lt"/>
              </a:rPr>
              <a:t>展示</a:t>
            </a:r>
            <a:r>
              <a:rPr sz="1600" dirty="0">
                <a:solidFill>
                  <a:schemeClr val="accent3">
                    <a:lumMod val="75000"/>
                  </a:schemeClr>
                </a:solidFill>
                <a:latin typeface="+mn-lt"/>
                <a:cs typeface="+mn-ea"/>
                <a:sym typeface="+mn-lt"/>
              </a:rPr>
              <a:t>下方标注</a:t>
            </a:r>
            <a:r>
              <a:rPr lang="zh-CN" sz="1600" dirty="0">
                <a:solidFill>
                  <a:schemeClr val="accent3">
                    <a:lumMod val="75000"/>
                  </a:schemeClr>
                </a:solidFill>
                <a:latin typeface="+mn-lt"/>
                <a:cs typeface="+mn-ea"/>
                <a:sym typeface="+mn-lt"/>
              </a:rPr>
              <a:t>有</a:t>
            </a:r>
            <a:r>
              <a:rPr sz="1600" dirty="0">
                <a:solidFill>
                  <a:schemeClr val="accent3">
                    <a:lumMod val="75000"/>
                  </a:schemeClr>
                </a:solidFill>
                <a:latin typeface="+mn-lt"/>
                <a:cs typeface="+mn-ea"/>
                <a:sym typeface="+mn-lt"/>
              </a:rPr>
              <a:t>图片视角的较大尺寸的当前图片</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a:t>
            </a:r>
            <a:r>
              <a:rPr sz="1600" dirty="0">
                <a:solidFill>
                  <a:schemeClr val="accent3">
                    <a:lumMod val="75000"/>
                  </a:schemeClr>
                </a:solidFill>
                <a:latin typeface="+mn-lt"/>
                <a:cs typeface="+mn-ea"/>
                <a:sym typeface="+mn-lt"/>
              </a:rPr>
              <a:t>“more”展示武器详细信息</a:t>
            </a:r>
            <a:r>
              <a:rPr lang="zh-CN" sz="1600" dirty="0">
                <a:solidFill>
                  <a:schemeClr val="accent3">
                    <a:lumMod val="75000"/>
                  </a:schemeClr>
                </a:solidFill>
                <a:latin typeface="+mn-lt"/>
                <a:cs typeface="+mn-ea"/>
                <a:sym typeface="+mn-lt"/>
              </a:rPr>
              <a:t>，包括名称、首次亮相时间、重量</a:t>
            </a:r>
            <a:r>
              <a:rPr lang="zh-CN" sz="1600" dirty="0">
                <a:solidFill>
                  <a:schemeClr val="accent3">
                    <a:lumMod val="75000"/>
                  </a:schemeClr>
                </a:solidFill>
                <a:latin typeface="+mn-lt"/>
                <a:cs typeface="+mn-ea"/>
                <a:sym typeface="+mn-lt"/>
              </a:rPr>
              <a:t>和相关新闻信息</a:t>
            </a:r>
            <a:endParaRPr lang="zh-CN" sz="1600" dirty="0">
              <a:solidFill>
                <a:schemeClr val="accent3">
                  <a:lumMod val="75000"/>
                </a:schemeClr>
              </a:solidFill>
              <a:latin typeface="+mn-lt"/>
              <a:cs typeface="+mn-ea"/>
              <a:sym typeface="+mn-lt"/>
            </a:endParaRPr>
          </a:p>
        </p:txBody>
      </p:sp>
      <p:pic>
        <p:nvPicPr>
          <p:cNvPr id="13" name="图片 12"/>
          <p:cNvPicPr>
            <a:picLocks noChangeAspect="1"/>
          </p:cNvPicPr>
          <p:nvPr/>
        </p:nvPicPr>
        <p:blipFill>
          <a:blip r:embed="rId2"/>
          <a:srcRect l="1063" t="14713" r="66813" b="57898"/>
          <a:stretch>
            <a:fillRect/>
          </a:stretch>
        </p:blipFill>
        <p:spPr>
          <a:xfrm>
            <a:off x="9227185" y="372745"/>
            <a:ext cx="2820670" cy="2117725"/>
          </a:xfrm>
          <a:prstGeom prst="rect">
            <a:avLst/>
          </a:prstGeom>
        </p:spPr>
      </p:pic>
      <p:pic>
        <p:nvPicPr>
          <p:cNvPr id="11" name="图片 10"/>
          <p:cNvPicPr>
            <a:picLocks noChangeAspect="1"/>
          </p:cNvPicPr>
          <p:nvPr/>
        </p:nvPicPr>
        <p:blipFill>
          <a:blip r:embed="rId3"/>
          <a:stretch>
            <a:fillRect/>
          </a:stretch>
        </p:blipFill>
        <p:spPr>
          <a:xfrm>
            <a:off x="6211570" y="3018790"/>
            <a:ext cx="5407660" cy="3131820"/>
          </a:xfrm>
          <a:prstGeom prst="rect">
            <a:avLst/>
          </a:prstGeom>
        </p:spPr>
      </p:pic>
      <p:pic>
        <p:nvPicPr>
          <p:cNvPr id="12" name="图片 11"/>
          <p:cNvPicPr>
            <a:picLocks noChangeAspect="1"/>
          </p:cNvPicPr>
          <p:nvPr/>
        </p:nvPicPr>
        <p:blipFill>
          <a:blip r:embed="rId4"/>
          <a:stretch>
            <a:fillRect/>
          </a:stretch>
        </p:blipFill>
        <p:spPr>
          <a:xfrm>
            <a:off x="337185" y="3019425"/>
            <a:ext cx="5653405" cy="3131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大宗商品价格剪影模块</a:t>
            </a:r>
            <a:endParaRPr lang="zh-CN" altLang="en-US" sz="2400" b="1" dirty="0">
              <a:cs typeface="+mn-ea"/>
              <a:sym typeface="+mn-lt"/>
            </a:endParaRPr>
          </a:p>
        </p:txBody>
      </p:sp>
      <p:sp>
        <p:nvSpPr>
          <p:cNvPr id="8" name="Text Placeholder 32"/>
          <p:cNvSpPr txBox="1"/>
          <p:nvPr/>
        </p:nvSpPr>
        <p:spPr>
          <a:xfrm>
            <a:off x="1488440" y="1103630"/>
            <a:ext cx="10592435" cy="3663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在首页</a:t>
            </a:r>
            <a:r>
              <a:rPr lang="zh-CN" altLang="en-US" sz="1600" dirty="0">
                <a:solidFill>
                  <a:schemeClr val="accent3">
                    <a:lumMod val="75000"/>
                  </a:schemeClr>
                </a:solidFill>
                <a:latin typeface="+mn-lt"/>
                <a:cs typeface="+mn-ea"/>
                <a:sym typeface="+mn-lt"/>
              </a:rPr>
              <a:t>展示俄乌冲突中影响到的国际商品价格</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展出的是数据库中前四项的</a:t>
            </a:r>
            <a:r>
              <a:rPr lang="zh-CN" altLang="en-US" sz="1600" dirty="0">
                <a:solidFill>
                  <a:schemeClr val="accent3">
                    <a:lumMod val="75000"/>
                  </a:schemeClr>
                </a:solidFill>
                <a:latin typeface="+mn-lt"/>
                <a:cs typeface="+mn-ea"/>
                <a:sym typeface="+mn-lt"/>
              </a:rPr>
              <a:t>商品</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包括名称、类别、价格、</a:t>
            </a:r>
            <a:r>
              <a:rPr lang="zh-CN" altLang="en-US" sz="1600" dirty="0">
                <a:solidFill>
                  <a:schemeClr val="accent3">
                    <a:lumMod val="75000"/>
                  </a:schemeClr>
                </a:solidFill>
                <a:latin typeface="+mn-lt"/>
                <a:cs typeface="+mn-ea"/>
                <a:sym typeface="+mn-lt"/>
              </a:rPr>
              <a:t>图片</a:t>
            </a:r>
            <a:endParaRPr lang="zh-CN" altLang="en-US"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5668645" y="1040765"/>
            <a:ext cx="6381115" cy="2416175"/>
          </a:xfrm>
          <a:prstGeom prst="rect">
            <a:avLst/>
          </a:prstGeom>
        </p:spPr>
      </p:pic>
      <p:sp>
        <p:nvSpPr>
          <p:cNvPr id="10" name="Text Placeholder 32"/>
          <p:cNvSpPr txBox="1"/>
          <p:nvPr/>
        </p:nvSpPr>
        <p:spPr>
          <a:xfrm>
            <a:off x="1405255" y="3601085"/>
            <a:ext cx="10592435" cy="21780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点击</a:t>
            </a:r>
            <a:r>
              <a:rPr lang="en-US" altLang="zh-CN" sz="1600" dirty="0">
                <a:solidFill>
                  <a:schemeClr val="accent3">
                    <a:lumMod val="75000"/>
                  </a:schemeClr>
                </a:solidFill>
                <a:latin typeface="+mn-lt"/>
                <a:cs typeface="+mn-ea"/>
                <a:sym typeface="+mn-lt"/>
              </a:rPr>
              <a:t>More Details,</a:t>
            </a:r>
            <a:r>
              <a:rPr lang="zh-CN" altLang="en-US" sz="1600" dirty="0">
                <a:solidFill>
                  <a:schemeClr val="accent3">
                    <a:lumMod val="75000"/>
                  </a:schemeClr>
                </a:solidFill>
                <a:latin typeface="+mn-lt"/>
                <a:cs typeface="+mn-ea"/>
                <a:sym typeface="+mn-lt"/>
              </a:rPr>
              <a:t>会展示价格详情页</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包括名称、价格、价格变动</a:t>
            </a:r>
            <a:r>
              <a:rPr lang="zh-CN" altLang="en-US" sz="1600" dirty="0">
                <a:solidFill>
                  <a:schemeClr val="accent3">
                    <a:lumMod val="75000"/>
                  </a:schemeClr>
                </a:solidFill>
                <a:latin typeface="+mn-lt"/>
                <a:cs typeface="+mn-ea"/>
                <a:sym typeface="+mn-lt"/>
              </a:rPr>
              <a:t>信息</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1" name="图片 10"/>
          <p:cNvPicPr>
            <a:picLocks noChangeAspect="1"/>
          </p:cNvPicPr>
          <p:nvPr/>
        </p:nvPicPr>
        <p:blipFill>
          <a:blip r:embed="rId3"/>
          <a:stretch>
            <a:fillRect/>
          </a:stretch>
        </p:blipFill>
        <p:spPr>
          <a:xfrm>
            <a:off x="5668645" y="3601085"/>
            <a:ext cx="5229860" cy="3128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商品实时价格</a:t>
            </a:r>
            <a:r>
              <a:rPr lang="zh-CN" altLang="en-US" sz="2400" b="1" dirty="0">
                <a:cs typeface="+mn-ea"/>
                <a:sym typeface="+mn-lt"/>
              </a:rPr>
              <a:t>榜单模块</a:t>
            </a:r>
            <a:endParaRPr lang="zh-CN" altLang="en-US" sz="2400" b="1" dirty="0">
              <a:cs typeface="+mn-ea"/>
              <a:sym typeface="+mn-lt"/>
            </a:endParaRPr>
          </a:p>
        </p:txBody>
      </p:sp>
      <p:sp>
        <p:nvSpPr>
          <p:cNvPr id="8" name="Text Placeholder 32"/>
          <p:cNvSpPr txBox="1"/>
          <p:nvPr/>
        </p:nvSpPr>
        <p:spPr>
          <a:xfrm>
            <a:off x="1480820" y="1351915"/>
            <a:ext cx="10592435" cy="3663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在首页通过爬虫爬</a:t>
            </a:r>
            <a:r>
              <a:rPr lang="zh-CN" altLang="en-US" sz="1600" dirty="0">
                <a:solidFill>
                  <a:schemeClr val="accent3">
                    <a:lumMod val="75000"/>
                  </a:schemeClr>
                </a:solidFill>
                <a:latin typeface="+mn-lt"/>
                <a:cs typeface="+mn-ea"/>
                <a:sym typeface="+mn-lt"/>
              </a:rPr>
              <a:t>取</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展示重点关注的国际商品的最新价格和</a:t>
            </a:r>
            <a:r>
              <a:rPr lang="zh-CN" altLang="en-US" sz="1600" dirty="0">
                <a:solidFill>
                  <a:schemeClr val="accent3">
                    <a:lumMod val="75000"/>
                  </a:schemeClr>
                </a:solidFill>
                <a:latin typeface="+mn-lt"/>
                <a:cs typeface="+mn-ea"/>
                <a:sym typeface="+mn-lt"/>
              </a:rPr>
              <a:t>波动曲线</a:t>
            </a:r>
            <a:endParaRPr lang="zh-CN" altLang="en-US" sz="1600" dirty="0">
              <a:solidFill>
                <a:schemeClr val="accent3">
                  <a:lumMod val="75000"/>
                </a:schemeClr>
              </a:solidFill>
              <a:latin typeface="+mn-lt"/>
              <a:cs typeface="+mn-ea"/>
              <a:sym typeface="+mn-lt"/>
            </a:endParaRPr>
          </a:p>
        </p:txBody>
      </p:sp>
      <p:pic>
        <p:nvPicPr>
          <p:cNvPr id="13" name="图片 12" descr="33c8407c018e4e792d2bae9b0e41be4"/>
          <p:cNvPicPr>
            <a:picLocks noChangeAspect="1"/>
          </p:cNvPicPr>
          <p:nvPr/>
        </p:nvPicPr>
        <p:blipFill>
          <a:blip r:embed="rId2"/>
          <a:stretch>
            <a:fillRect/>
          </a:stretch>
        </p:blipFill>
        <p:spPr>
          <a:xfrm>
            <a:off x="219075" y="2448560"/>
            <a:ext cx="11658600" cy="4160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各国领导人态度模块</a:t>
            </a:r>
            <a:endParaRPr lang="zh-CN" altLang="en-US" sz="2400" b="1" dirty="0">
              <a:cs typeface="+mn-ea"/>
              <a:sym typeface="+mn-lt"/>
            </a:endParaRPr>
          </a:p>
        </p:txBody>
      </p:sp>
      <p:sp>
        <p:nvSpPr>
          <p:cNvPr id="8" name="Text Placeholder 32"/>
          <p:cNvSpPr txBox="1"/>
          <p:nvPr/>
        </p:nvSpPr>
        <p:spPr>
          <a:xfrm>
            <a:off x="1405255" y="1210310"/>
            <a:ext cx="10592435" cy="1047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首页滚动各国领导人态度，</a:t>
            </a:r>
            <a:r>
              <a:rPr lang="zh-CN" altLang="en-US" sz="1600" dirty="0">
                <a:solidFill>
                  <a:schemeClr val="accent3">
                    <a:lumMod val="75000"/>
                  </a:schemeClr>
                </a:solidFill>
                <a:latin typeface="+mn-lt"/>
                <a:cs typeface="+mn-ea"/>
                <a:sym typeface="+mn-lt"/>
              </a:rPr>
              <a:t>用户也可以手动点击下方圆点进行切换。</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展示内容包括态度内容、领导人图片、领导人名称、领导人</a:t>
            </a:r>
            <a:r>
              <a:rPr lang="zh-CN" altLang="en-US" sz="1600" dirty="0">
                <a:solidFill>
                  <a:schemeClr val="accent3">
                    <a:lumMod val="75000"/>
                  </a:schemeClr>
                </a:solidFill>
                <a:latin typeface="+mn-lt"/>
                <a:cs typeface="+mn-ea"/>
                <a:sym typeface="+mn-lt"/>
              </a:rPr>
              <a:t>职位</a:t>
            </a:r>
            <a:endParaRPr lang="zh-CN" altLang="en-US"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2022475" y="2482850"/>
            <a:ext cx="8147050" cy="3752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留言及问答模块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留言</a:t>
            </a:r>
            <a:r>
              <a:rPr lang="zh-CN" altLang="en-US" sz="1600" dirty="0">
                <a:solidFill>
                  <a:schemeClr val="accent3">
                    <a:lumMod val="75000"/>
                  </a:schemeClr>
                </a:solidFill>
                <a:latin typeface="+mn-lt"/>
                <a:cs typeface="+mn-ea"/>
                <a:sym typeface="+mn-lt"/>
              </a:rPr>
              <a:t>模块</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0592435" cy="4375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用户</a:t>
            </a:r>
            <a:r>
              <a:rPr lang="zh-CN" altLang="en-US" sz="1600" dirty="0">
                <a:solidFill>
                  <a:schemeClr val="accent3">
                    <a:lumMod val="75000"/>
                  </a:schemeClr>
                </a:solidFill>
                <a:latin typeface="+mn-lt"/>
                <a:cs typeface="+mn-ea"/>
                <a:sym typeface="+mn-lt"/>
              </a:rPr>
              <a:t>在页面下方</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向我们提问</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的输入框输入问题。点击提交，即可向网站管理者</a:t>
            </a:r>
            <a:r>
              <a:rPr lang="zh-CN" altLang="en-US" sz="1600" dirty="0">
                <a:solidFill>
                  <a:schemeClr val="accent3">
                    <a:lumMod val="75000"/>
                  </a:schemeClr>
                </a:solidFill>
                <a:latin typeface="+mn-lt"/>
                <a:cs typeface="+mn-ea"/>
                <a:sym typeface="+mn-lt"/>
              </a:rPr>
              <a:t>留言提问</a:t>
            </a:r>
            <a:endParaRPr lang="zh-CN" altLang="en-US"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779780" y="2676525"/>
            <a:ext cx="10632440" cy="2135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846586" y="860901"/>
            <a:ext cx="4498828" cy="954075"/>
          </a:xfrm>
          <a:prstGeom prst="rect">
            <a:avLst/>
          </a:prstGeom>
          <a:noFill/>
        </p:spPr>
        <p:txBody>
          <a:bodyPr wrap="square" lIns="121889" tIns="60944" rIns="121889" bIns="60944" rtlCol="0">
            <a:spAutoFit/>
          </a:bodyPr>
          <a:lstStyle>
            <a:defPPr>
              <a:defRPr lang="zh-CN"/>
            </a:defPPr>
            <a:lvl1pPr algn="ctr">
              <a:defRPr sz="11500" b="1">
                <a:gradFill>
                  <a:gsLst>
                    <a:gs pos="0">
                      <a:srgbClr val="00B0F0"/>
                    </a:gs>
                    <a:gs pos="100000">
                      <a:schemeClr val="tx2">
                        <a:lumMod val="50000"/>
                      </a:schemeClr>
                    </a:gs>
                  </a:gsLst>
                  <a:lin ang="2400000" scaled="0"/>
                </a:gradFill>
                <a:effectLst>
                  <a:outerShdw blurRad="317500" dist="165100" dir="2700000" algn="tl" rotWithShape="0">
                    <a:prstClr val="black">
                      <a:alpha val="60000"/>
                    </a:prstClr>
                  </a:outerShdw>
                </a:effectLst>
                <a:latin typeface="Yuanti SC" charset="-122"/>
                <a:ea typeface="Yuanti SC" charset="-122"/>
                <a:cs typeface="Yuanti SC" charset="-122"/>
              </a:defRPr>
            </a:lvl1pPr>
          </a:lstStyle>
          <a:p>
            <a:r>
              <a:rPr lang="en-US" altLang="zh-CN" sz="5400" dirty="0">
                <a:gradFill>
                  <a:gsLst>
                    <a:gs pos="0">
                      <a:srgbClr val="5B9BD5">
                        <a:lumMod val="50000"/>
                      </a:srgbClr>
                    </a:gs>
                    <a:gs pos="47000">
                      <a:srgbClr val="5B9BD5">
                        <a:lumMod val="75000"/>
                      </a:srgbClr>
                    </a:gs>
                    <a:gs pos="100000">
                      <a:srgbClr val="00B0F0"/>
                    </a:gs>
                  </a:gsLst>
                  <a:lin ang="18000000" scaled="0"/>
                </a:gradFill>
                <a:effectLst/>
                <a:latin typeface="+mn-lt"/>
                <a:ea typeface="+mn-ea"/>
                <a:cs typeface="+mn-ea"/>
                <a:sym typeface="+mn-lt"/>
              </a:rPr>
              <a:t>CONTENTS</a:t>
            </a:r>
            <a:endParaRPr lang="zh-CN" altLang="en-US" sz="5400" dirty="0">
              <a:gradFill>
                <a:gsLst>
                  <a:gs pos="0">
                    <a:srgbClr val="5B9BD5">
                      <a:lumMod val="50000"/>
                    </a:srgbClr>
                  </a:gs>
                  <a:gs pos="47000">
                    <a:srgbClr val="5B9BD5">
                      <a:lumMod val="75000"/>
                    </a:srgbClr>
                  </a:gs>
                  <a:gs pos="100000">
                    <a:srgbClr val="00B0F0"/>
                  </a:gs>
                </a:gsLst>
                <a:lin ang="18000000" scaled="0"/>
              </a:gradFill>
              <a:effectLst/>
              <a:latin typeface="+mn-lt"/>
              <a:ea typeface="+mn-ea"/>
              <a:cs typeface="+mn-ea"/>
              <a:sym typeface="+mn-lt"/>
            </a:endParaRPr>
          </a:p>
        </p:txBody>
      </p:sp>
      <p:grpSp>
        <p:nvGrpSpPr>
          <p:cNvPr id="26" name="组合 25"/>
          <p:cNvGrpSpPr/>
          <p:nvPr/>
        </p:nvGrpSpPr>
        <p:grpSpPr>
          <a:xfrm>
            <a:off x="266573" y="3207285"/>
            <a:ext cx="2805900" cy="2872203"/>
            <a:chOff x="-1543444" y="7260228"/>
            <a:chExt cx="4034677" cy="4130016"/>
          </a:xfrm>
        </p:grpSpPr>
        <p:grpSp>
          <p:nvGrpSpPr>
            <p:cNvPr id="27" name="组合 26"/>
            <p:cNvGrpSpPr/>
            <p:nvPr/>
          </p:nvGrpSpPr>
          <p:grpSpPr>
            <a:xfrm>
              <a:off x="-1543444" y="7260228"/>
              <a:ext cx="4034677" cy="4130016"/>
              <a:chOff x="2160003" y="2746644"/>
              <a:chExt cx="3526233" cy="3609554"/>
            </a:xfrm>
          </p:grpSpPr>
          <p:pic>
            <p:nvPicPr>
              <p:cNvPr id="29" name="图片 28"/>
              <p:cNvPicPr>
                <a:picLocks noChangeAspect="1"/>
              </p:cNvPicPr>
              <p:nvPr/>
            </p:nvPicPr>
            <p:blipFill>
              <a:blip r:embed="rId1" cstate="screen"/>
              <a:stretch>
                <a:fillRect/>
              </a:stretch>
            </p:blipFill>
            <p:spPr>
              <a:xfrm>
                <a:off x="2160003" y="3048017"/>
                <a:ext cx="3368174" cy="3308181"/>
              </a:xfrm>
              <a:prstGeom prst="rect">
                <a:avLst/>
              </a:prstGeom>
            </p:spPr>
          </p:pic>
          <p:sp>
            <p:nvSpPr>
              <p:cNvPr id="30" name="椭圆 29"/>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28" name="矩形 3"/>
            <p:cNvSpPr>
              <a:spLocks noChangeArrowheads="1"/>
            </p:cNvSpPr>
            <p:nvPr/>
          </p:nvSpPr>
          <p:spPr bwMode="auto">
            <a:xfrm>
              <a:off x="1176438" y="7790412"/>
              <a:ext cx="784134"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31" name="组合 30"/>
          <p:cNvGrpSpPr/>
          <p:nvPr/>
        </p:nvGrpSpPr>
        <p:grpSpPr>
          <a:xfrm>
            <a:off x="5206644" y="3207285"/>
            <a:ext cx="2805900" cy="2872203"/>
            <a:chOff x="4088252" y="7276262"/>
            <a:chExt cx="4034677" cy="4130016"/>
          </a:xfrm>
        </p:grpSpPr>
        <p:grpSp>
          <p:nvGrpSpPr>
            <p:cNvPr id="32" name="组合 31"/>
            <p:cNvGrpSpPr/>
            <p:nvPr/>
          </p:nvGrpSpPr>
          <p:grpSpPr>
            <a:xfrm>
              <a:off x="4088252" y="7276262"/>
              <a:ext cx="4034677" cy="4130016"/>
              <a:chOff x="2160003" y="2746644"/>
              <a:chExt cx="3526233" cy="3609554"/>
            </a:xfrm>
          </p:grpSpPr>
          <p:pic>
            <p:nvPicPr>
              <p:cNvPr id="34" name="图片 33"/>
              <p:cNvPicPr>
                <a:picLocks noChangeAspect="1"/>
              </p:cNvPicPr>
              <p:nvPr/>
            </p:nvPicPr>
            <p:blipFill>
              <a:blip r:embed="rId1" cstate="screen"/>
              <a:stretch>
                <a:fillRect/>
              </a:stretch>
            </p:blipFill>
            <p:spPr>
              <a:xfrm>
                <a:off x="2160003" y="3048017"/>
                <a:ext cx="3368174" cy="3308181"/>
              </a:xfrm>
              <a:prstGeom prst="rect">
                <a:avLst/>
              </a:prstGeom>
            </p:spPr>
          </p:pic>
          <p:sp>
            <p:nvSpPr>
              <p:cNvPr id="35" name="椭圆 34"/>
              <p:cNvSpPr/>
              <p:nvPr/>
            </p:nvSpPr>
            <p:spPr>
              <a:xfrm>
                <a:off x="4073337" y="2746644"/>
                <a:ext cx="1612899"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33" name="矩形 3"/>
            <p:cNvSpPr>
              <a:spLocks noChangeArrowheads="1"/>
            </p:cNvSpPr>
            <p:nvPr/>
          </p:nvSpPr>
          <p:spPr bwMode="auto">
            <a:xfrm>
              <a:off x="6757424" y="7811140"/>
              <a:ext cx="885554"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36" name="组合 35"/>
          <p:cNvGrpSpPr/>
          <p:nvPr/>
        </p:nvGrpSpPr>
        <p:grpSpPr>
          <a:xfrm>
            <a:off x="2678319" y="3207285"/>
            <a:ext cx="2922479" cy="2992752"/>
            <a:chOff x="1337132" y="7222128"/>
            <a:chExt cx="4202309" cy="4303356"/>
          </a:xfrm>
        </p:grpSpPr>
        <p:grpSp>
          <p:nvGrpSpPr>
            <p:cNvPr id="37" name="组合 36"/>
            <p:cNvGrpSpPr/>
            <p:nvPr/>
          </p:nvGrpSpPr>
          <p:grpSpPr>
            <a:xfrm>
              <a:off x="1337132" y="7222128"/>
              <a:ext cx="4202309" cy="4303356"/>
              <a:chOff x="5528177" y="3619500"/>
              <a:chExt cx="3565023" cy="3650745"/>
            </a:xfrm>
          </p:grpSpPr>
          <p:pic>
            <p:nvPicPr>
              <p:cNvPr id="39" name="图片 38"/>
              <p:cNvPicPr>
                <a:picLocks noChangeAspect="1"/>
              </p:cNvPicPr>
              <p:nvPr/>
            </p:nvPicPr>
            <p:blipFill>
              <a:blip r:embed="rId2" cstate="screen"/>
              <a:stretch>
                <a:fillRect/>
              </a:stretch>
            </p:blipFill>
            <p:spPr>
              <a:xfrm>
                <a:off x="5528177" y="3962064"/>
                <a:ext cx="3368174" cy="3308181"/>
              </a:xfrm>
              <a:prstGeom prst="rect">
                <a:avLst/>
              </a:prstGeom>
            </p:spPr>
          </p:pic>
          <p:sp>
            <p:nvSpPr>
              <p:cNvPr id="40" name="椭圆 39"/>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38" name="矩形 3"/>
            <p:cNvSpPr>
              <a:spLocks noChangeArrowheads="1"/>
            </p:cNvSpPr>
            <p:nvPr/>
          </p:nvSpPr>
          <p:spPr bwMode="auto">
            <a:xfrm>
              <a:off x="4144900" y="7752313"/>
              <a:ext cx="887860"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rPr>
                <a:t>02</a:t>
              </a:r>
              <a:endParaRPr kumimoji="0" lang="zh-CN" altLang="en-US"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endParaRPr>
            </a:p>
          </p:txBody>
        </p:sp>
      </p:grpSp>
      <p:grpSp>
        <p:nvGrpSpPr>
          <p:cNvPr id="41" name="组合 40"/>
          <p:cNvGrpSpPr/>
          <p:nvPr/>
        </p:nvGrpSpPr>
        <p:grpSpPr>
          <a:xfrm>
            <a:off x="7618389" y="3207285"/>
            <a:ext cx="2922479" cy="2992752"/>
            <a:chOff x="6968828" y="7238162"/>
            <a:chExt cx="4202309" cy="4303356"/>
          </a:xfrm>
        </p:grpSpPr>
        <p:grpSp>
          <p:nvGrpSpPr>
            <p:cNvPr id="42" name="组合 41"/>
            <p:cNvGrpSpPr/>
            <p:nvPr/>
          </p:nvGrpSpPr>
          <p:grpSpPr>
            <a:xfrm>
              <a:off x="6968828" y="7238162"/>
              <a:ext cx="4202309" cy="4303356"/>
              <a:chOff x="5528177" y="3619500"/>
              <a:chExt cx="3565023" cy="3650745"/>
            </a:xfrm>
          </p:grpSpPr>
          <p:pic>
            <p:nvPicPr>
              <p:cNvPr id="44" name="图片 43"/>
              <p:cNvPicPr>
                <a:picLocks noChangeAspect="1"/>
              </p:cNvPicPr>
              <p:nvPr/>
            </p:nvPicPr>
            <p:blipFill>
              <a:blip r:embed="rId2" cstate="screen"/>
              <a:stretch>
                <a:fillRect/>
              </a:stretch>
            </p:blipFill>
            <p:spPr>
              <a:xfrm>
                <a:off x="5528177" y="3962064"/>
                <a:ext cx="3368174" cy="3308181"/>
              </a:xfrm>
              <a:prstGeom prst="rect">
                <a:avLst/>
              </a:prstGeom>
            </p:spPr>
          </p:pic>
          <p:sp>
            <p:nvSpPr>
              <p:cNvPr id="45" name="椭圆 4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43" name="矩形 3"/>
            <p:cNvSpPr>
              <a:spLocks noChangeArrowheads="1"/>
            </p:cNvSpPr>
            <p:nvPr/>
          </p:nvSpPr>
          <p:spPr bwMode="auto">
            <a:xfrm>
              <a:off x="9768529" y="7768347"/>
              <a:ext cx="903994"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rPr>
                <a:t>04</a:t>
              </a:r>
              <a:endParaRPr kumimoji="0" lang="zh-CN" altLang="en-US"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endParaRPr>
            </a:p>
          </p:txBody>
        </p:sp>
      </p:grpSp>
      <p:sp>
        <p:nvSpPr>
          <p:cNvPr id="46" name="文本框 45"/>
          <p:cNvSpPr txBox="1"/>
          <p:nvPr/>
        </p:nvSpPr>
        <p:spPr>
          <a:xfrm>
            <a:off x="1311804" y="5019168"/>
            <a:ext cx="2237917" cy="398780"/>
          </a:xfrm>
          <a:prstGeom prst="rect">
            <a:avLst/>
          </a:prstGeom>
          <a:noFill/>
        </p:spPr>
        <p:txBody>
          <a:bodyPr wrap="square" rtlCol="0">
            <a:spAutoFit/>
          </a:bodyPr>
          <a:lstStyle/>
          <a:p>
            <a:pPr algn="ctr"/>
            <a:r>
              <a:rPr lang="zh-CN" altLang="en-US" sz="2000" b="1" dirty="0">
                <a:cs typeface="+mn-ea"/>
                <a:sym typeface="+mn-lt"/>
              </a:rPr>
              <a:t>项目概览</a:t>
            </a:r>
            <a:endParaRPr lang="zh-CN" altLang="en-US" sz="2000" b="1" dirty="0">
              <a:cs typeface="+mn-ea"/>
              <a:sym typeface="+mn-lt"/>
            </a:endParaRPr>
          </a:p>
        </p:txBody>
      </p:sp>
      <p:sp>
        <p:nvSpPr>
          <p:cNvPr id="47" name="文本框 46"/>
          <p:cNvSpPr txBox="1"/>
          <p:nvPr/>
        </p:nvSpPr>
        <p:spPr>
          <a:xfrm>
            <a:off x="1506807"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one</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49" name="文本框 48"/>
          <p:cNvSpPr txBox="1"/>
          <p:nvPr/>
        </p:nvSpPr>
        <p:spPr>
          <a:xfrm>
            <a:off x="3779343" y="5019168"/>
            <a:ext cx="2237917" cy="398780"/>
          </a:xfrm>
          <a:prstGeom prst="rect">
            <a:avLst/>
          </a:prstGeom>
          <a:noFill/>
        </p:spPr>
        <p:txBody>
          <a:bodyPr wrap="square" rtlCol="0">
            <a:spAutoFit/>
          </a:bodyPr>
          <a:lstStyle/>
          <a:p>
            <a:pPr algn="ctr"/>
            <a:r>
              <a:rPr lang="zh-CN" altLang="en-US" sz="2000" b="1" dirty="0">
                <a:cs typeface="+mn-ea"/>
                <a:sym typeface="+mn-lt"/>
              </a:rPr>
              <a:t>前台</a:t>
            </a:r>
            <a:r>
              <a:rPr lang="zh-CN" altLang="en-US" sz="2000" b="1" dirty="0">
                <a:cs typeface="+mn-ea"/>
                <a:sym typeface="+mn-lt"/>
              </a:rPr>
              <a:t>展示</a:t>
            </a:r>
            <a:endParaRPr lang="zh-CN" altLang="en-US" sz="2000" b="1" dirty="0">
              <a:cs typeface="+mn-ea"/>
              <a:sym typeface="+mn-lt"/>
            </a:endParaRPr>
          </a:p>
        </p:txBody>
      </p:sp>
      <p:sp>
        <p:nvSpPr>
          <p:cNvPr id="50" name="文本框 49"/>
          <p:cNvSpPr txBox="1"/>
          <p:nvPr/>
        </p:nvSpPr>
        <p:spPr>
          <a:xfrm>
            <a:off x="3974346"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two</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51" name="文本框 50"/>
          <p:cNvSpPr txBox="1"/>
          <p:nvPr/>
        </p:nvSpPr>
        <p:spPr>
          <a:xfrm>
            <a:off x="6246882" y="5019168"/>
            <a:ext cx="2237917" cy="398780"/>
          </a:xfrm>
          <a:prstGeom prst="rect">
            <a:avLst/>
          </a:prstGeom>
          <a:noFill/>
        </p:spPr>
        <p:txBody>
          <a:bodyPr wrap="square" rtlCol="0">
            <a:spAutoFit/>
          </a:bodyPr>
          <a:lstStyle/>
          <a:p>
            <a:pPr algn="ctr"/>
            <a:r>
              <a:rPr lang="zh-CN" altLang="en-US" sz="2000" b="1" dirty="0">
                <a:cs typeface="+mn-ea"/>
                <a:sym typeface="+mn-lt"/>
              </a:rPr>
              <a:t>后台</a:t>
            </a:r>
            <a:r>
              <a:rPr lang="zh-CN" altLang="en-US" sz="2000" b="1" dirty="0">
                <a:cs typeface="+mn-ea"/>
                <a:sym typeface="+mn-lt"/>
              </a:rPr>
              <a:t>展示</a:t>
            </a:r>
            <a:endParaRPr lang="zh-CN" altLang="en-US" sz="2000" b="1" dirty="0">
              <a:cs typeface="+mn-ea"/>
              <a:sym typeface="+mn-lt"/>
            </a:endParaRPr>
          </a:p>
        </p:txBody>
      </p:sp>
      <p:sp>
        <p:nvSpPr>
          <p:cNvPr id="52" name="文本框 51"/>
          <p:cNvSpPr txBox="1"/>
          <p:nvPr/>
        </p:nvSpPr>
        <p:spPr>
          <a:xfrm>
            <a:off x="6441885"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three</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53" name="文本框 52"/>
          <p:cNvSpPr txBox="1"/>
          <p:nvPr/>
        </p:nvSpPr>
        <p:spPr>
          <a:xfrm>
            <a:off x="8714420" y="5019168"/>
            <a:ext cx="2237917" cy="398780"/>
          </a:xfrm>
          <a:prstGeom prst="rect">
            <a:avLst/>
          </a:prstGeom>
          <a:noFill/>
        </p:spPr>
        <p:txBody>
          <a:bodyPr wrap="square" rtlCol="0">
            <a:spAutoFit/>
          </a:bodyPr>
          <a:lstStyle/>
          <a:p>
            <a:pPr algn="ctr"/>
            <a:r>
              <a:rPr lang="zh-CN" altLang="en-US" sz="2000" b="1">
                <a:cs typeface="+mn-ea"/>
                <a:sym typeface="+mn-lt"/>
              </a:rPr>
              <a:t>用户管理</a:t>
            </a:r>
            <a:endParaRPr lang="zh-CN" altLang="en-US" sz="2000" b="1">
              <a:cs typeface="+mn-ea"/>
              <a:sym typeface="+mn-lt"/>
            </a:endParaRPr>
          </a:p>
        </p:txBody>
      </p:sp>
      <p:sp>
        <p:nvSpPr>
          <p:cNvPr id="54" name="文本框 53"/>
          <p:cNvSpPr txBox="1"/>
          <p:nvPr/>
        </p:nvSpPr>
        <p:spPr>
          <a:xfrm>
            <a:off x="8909423"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a:t>
            </a:r>
            <a:r>
              <a:rPr lang="en-US" altLang="zh-CN" sz="900" spc="300" dirty="0" err="1">
                <a:gradFill>
                  <a:gsLst>
                    <a:gs pos="0">
                      <a:srgbClr val="5B9BD5">
                        <a:lumMod val="50000"/>
                      </a:srgbClr>
                    </a:gs>
                    <a:gs pos="47000">
                      <a:srgbClr val="5B9BD5">
                        <a:lumMod val="75000"/>
                      </a:srgbClr>
                    </a:gs>
                    <a:gs pos="100000">
                      <a:srgbClr val="00B0F0"/>
                    </a:gs>
                  </a:gsLst>
                  <a:lin ang="18000000" scaled="0"/>
                </a:gradFill>
                <a:cs typeface="+mn-ea"/>
                <a:sym typeface="+mn-lt"/>
              </a:rPr>
              <a:t>fou</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24" grpId="0"/>
      <p:bldP spid="46" grpId="0"/>
      <p:bldP spid="47" grpId="0"/>
      <p:bldP spid="49" grpId="0"/>
      <p:bldP spid="50" grpId="0"/>
      <p:bldP spid="51" grpId="0"/>
      <p:bldP spid="52" grpId="0"/>
      <p:bldP spid="5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留言及问答模块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问答</a:t>
            </a:r>
            <a:r>
              <a:rPr lang="zh-CN" altLang="en-US" sz="1600" dirty="0">
                <a:solidFill>
                  <a:schemeClr val="accent3">
                    <a:lumMod val="75000"/>
                  </a:schemeClr>
                </a:solidFill>
                <a:latin typeface="+mn-lt"/>
                <a:cs typeface="+mn-ea"/>
                <a:sym typeface="+mn-lt"/>
              </a:rPr>
              <a:t>模块</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0592435" cy="3663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管理员在收集用户留言后，会筛选其中有价值的问题进行回答</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页面会展示优先级</a:t>
            </a:r>
            <a:r>
              <a:rPr lang="en-US" altLang="zh-CN" sz="1600" dirty="0">
                <a:solidFill>
                  <a:schemeClr val="accent3">
                    <a:lumMod val="75000"/>
                  </a:schemeClr>
                </a:solidFill>
                <a:latin typeface="微软雅黑" panose="020B0503020204020204" pitchFamily="34" charset="-122"/>
                <a:ea typeface="微软雅黑" panose="020B0503020204020204" pitchFamily="34" charset="-122"/>
                <a:cs typeface="+mn-ea"/>
                <a:sym typeface="+mn-lt"/>
              </a:rPr>
              <a:t>≦</a:t>
            </a:r>
            <a:r>
              <a:rPr lang="en-US" altLang="zh-CN" sz="1600" dirty="0">
                <a:solidFill>
                  <a:schemeClr val="accent3">
                    <a:lumMod val="75000"/>
                  </a:schemeClr>
                </a:solidFill>
                <a:latin typeface="+mn-lt"/>
                <a:cs typeface="+mn-ea"/>
                <a:sym typeface="+mn-lt"/>
              </a:rPr>
              <a:t>6</a:t>
            </a:r>
            <a:r>
              <a:rPr lang="zh-CN" altLang="en-US" sz="1600" dirty="0">
                <a:solidFill>
                  <a:schemeClr val="accent3">
                    <a:lumMod val="75000"/>
                  </a:schemeClr>
                </a:solidFill>
                <a:latin typeface="+mn-lt"/>
                <a:cs typeface="+mn-ea"/>
                <a:sym typeface="+mn-lt"/>
              </a:rPr>
              <a:t>的前六条提问</a:t>
            </a:r>
            <a:r>
              <a:rPr lang="zh-CN" altLang="en-US" sz="1600" dirty="0">
                <a:solidFill>
                  <a:schemeClr val="accent3">
                    <a:lumMod val="75000"/>
                  </a:schemeClr>
                </a:solidFill>
                <a:latin typeface="+mn-lt"/>
                <a:cs typeface="+mn-ea"/>
                <a:sym typeface="+mn-lt"/>
              </a:rPr>
              <a:t>与回答，在</a:t>
            </a:r>
            <a:r>
              <a:rPr lang="en-US" altLang="zh-CN" sz="1600" dirty="0">
                <a:solidFill>
                  <a:schemeClr val="accent3">
                    <a:lumMod val="75000"/>
                  </a:schemeClr>
                </a:solidFill>
                <a:latin typeface="+mn-lt"/>
                <a:cs typeface="+mn-ea"/>
                <a:sym typeface="+mn-lt"/>
              </a:rPr>
              <a:t>“俄乌冲突问答”</a:t>
            </a:r>
            <a:r>
              <a:rPr lang="zh-CN" altLang="en-US" sz="1600" dirty="0">
                <a:solidFill>
                  <a:schemeClr val="accent3">
                    <a:lumMod val="75000"/>
                  </a:schemeClr>
                </a:solidFill>
                <a:latin typeface="+mn-lt"/>
                <a:cs typeface="+mn-ea"/>
                <a:sym typeface="+mn-lt"/>
              </a:rPr>
              <a:t>部分</a:t>
            </a:r>
            <a:r>
              <a:rPr lang="zh-CN" altLang="en-US" sz="1600" dirty="0">
                <a:solidFill>
                  <a:schemeClr val="accent3">
                    <a:lumMod val="75000"/>
                  </a:schemeClr>
                </a:solidFill>
                <a:latin typeface="+mn-lt"/>
                <a:cs typeface="+mn-ea"/>
                <a:sym typeface="+mn-lt"/>
              </a:rPr>
              <a:t>展示</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用户点击问题栏</a:t>
            </a:r>
            <a:r>
              <a:rPr lang="zh-CN" altLang="en-US" sz="1600" dirty="0">
                <a:solidFill>
                  <a:schemeClr val="accent3">
                    <a:lumMod val="75000"/>
                  </a:schemeClr>
                </a:solidFill>
                <a:latin typeface="+mn-lt"/>
                <a:cs typeface="+mn-ea"/>
                <a:sym typeface="+mn-lt"/>
              </a:rPr>
              <a:t>右侧的向下按钮即可看到</a:t>
            </a:r>
            <a:r>
              <a:rPr lang="zh-CN" altLang="en-US" sz="1600" dirty="0">
                <a:solidFill>
                  <a:schemeClr val="accent3">
                    <a:lumMod val="75000"/>
                  </a:schemeClr>
                </a:solidFill>
                <a:latin typeface="+mn-lt"/>
                <a:cs typeface="+mn-ea"/>
                <a:sym typeface="+mn-lt"/>
              </a:rPr>
              <a:t>回答</a:t>
            </a:r>
            <a:endParaRPr lang="zh-CN" altLang="en-US"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820420" y="3486150"/>
            <a:ext cx="10551160" cy="2362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881755" cy="460375"/>
          </a:xfrm>
          <a:prstGeom prst="rect">
            <a:avLst/>
          </a:prstGeom>
          <a:noFill/>
        </p:spPr>
        <p:txBody>
          <a:bodyPr wrap="square" rtlCol="0">
            <a:spAutoFit/>
          </a:bodyPr>
          <a:lstStyle/>
          <a:p>
            <a:r>
              <a:rPr lang="zh-CN" altLang="en-US" sz="2400" b="1" dirty="0">
                <a:cs typeface="+mn-ea"/>
                <a:sym typeface="+mn-lt"/>
              </a:rPr>
              <a:t>团队成员及统计数据模块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·团队成员</a:t>
            </a:r>
            <a:r>
              <a:rPr lang="zh-CN" altLang="en-US" sz="1600" dirty="0">
                <a:solidFill>
                  <a:schemeClr val="accent3">
                    <a:lumMod val="75000"/>
                  </a:schemeClr>
                </a:solidFill>
                <a:latin typeface="+mn-lt"/>
                <a:cs typeface="+mn-ea"/>
                <a:sym typeface="+mn-lt"/>
              </a:rPr>
              <a:t>模块</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该</a:t>
            </a:r>
            <a:r>
              <a:rPr lang="en-US" altLang="zh-CN" sz="1600" dirty="0">
                <a:solidFill>
                  <a:schemeClr val="accent3">
                    <a:lumMod val="75000"/>
                  </a:schemeClr>
                </a:solidFill>
                <a:latin typeface="+mn-lt"/>
                <a:cs typeface="+mn-ea"/>
                <a:sym typeface="+mn-lt"/>
              </a:rPr>
              <a:t>模块</a:t>
            </a:r>
            <a:r>
              <a:rPr lang="zh-CN" altLang="en-US" sz="1600" dirty="0">
                <a:solidFill>
                  <a:schemeClr val="accent3">
                    <a:lumMod val="75000"/>
                  </a:schemeClr>
                </a:solidFill>
                <a:latin typeface="+mn-lt"/>
                <a:cs typeface="+mn-ea"/>
                <a:sym typeface="+mn-lt"/>
              </a:rPr>
              <a:t>静态展示了团队每个成员在团队项目中负责的</a:t>
            </a:r>
            <a:r>
              <a:rPr lang="zh-CN" altLang="en-US" sz="1600" dirty="0">
                <a:solidFill>
                  <a:schemeClr val="accent3">
                    <a:lumMod val="75000"/>
                  </a:schemeClr>
                </a:solidFill>
                <a:latin typeface="+mn-lt"/>
                <a:cs typeface="+mn-ea"/>
                <a:sym typeface="+mn-lt"/>
              </a:rPr>
              <a:t>工作。</a:t>
            </a:r>
            <a:endParaRPr lang="zh-CN" altLang="en-US"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2533650" y="2000885"/>
            <a:ext cx="5746750" cy="2088515"/>
          </a:xfrm>
          <a:prstGeom prst="rect">
            <a:avLst/>
          </a:prstGeom>
        </p:spPr>
      </p:pic>
      <p:sp>
        <p:nvSpPr>
          <p:cNvPr id="10" name="Text Placeholder 32"/>
          <p:cNvSpPr txBox="1"/>
          <p:nvPr/>
        </p:nvSpPr>
        <p:spPr>
          <a:xfrm>
            <a:off x="824865" y="408940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·统计数据</a:t>
            </a:r>
            <a:r>
              <a:rPr lang="zh-CN" altLang="en-US" sz="1600" dirty="0">
                <a:solidFill>
                  <a:schemeClr val="accent3">
                    <a:lumMod val="75000"/>
                  </a:schemeClr>
                </a:solidFill>
                <a:latin typeface="+mn-lt"/>
                <a:cs typeface="+mn-ea"/>
                <a:sym typeface="+mn-lt"/>
              </a:rPr>
              <a:t>模块</a:t>
            </a:r>
            <a:endParaRPr lang="zh-CN" altLang="en-US" sz="1600" dirty="0">
              <a:solidFill>
                <a:schemeClr val="accent3">
                  <a:lumMod val="75000"/>
                </a:schemeClr>
              </a:solidFill>
              <a:latin typeface="+mn-lt"/>
              <a:cs typeface="+mn-ea"/>
              <a:sym typeface="+mn-lt"/>
            </a:endParaRPr>
          </a:p>
        </p:txBody>
      </p:sp>
      <p:sp>
        <p:nvSpPr>
          <p:cNvPr id="11" name="Text Placeholder 32"/>
          <p:cNvSpPr txBox="1"/>
          <p:nvPr/>
        </p:nvSpPr>
        <p:spPr>
          <a:xfrm>
            <a:off x="1479550" y="446659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该</a:t>
            </a:r>
            <a:r>
              <a:rPr lang="en-US" altLang="zh-CN" sz="1600" dirty="0">
                <a:solidFill>
                  <a:schemeClr val="accent3">
                    <a:lumMod val="75000"/>
                  </a:schemeClr>
                </a:solidFill>
                <a:latin typeface="+mn-lt"/>
                <a:cs typeface="+mn-ea"/>
                <a:sym typeface="+mn-lt"/>
              </a:rPr>
              <a:t>模块</a:t>
            </a:r>
            <a:r>
              <a:rPr lang="zh-CN" altLang="en-US" sz="1600" dirty="0">
                <a:solidFill>
                  <a:schemeClr val="accent3">
                    <a:lumMod val="75000"/>
                  </a:schemeClr>
                </a:solidFill>
                <a:latin typeface="+mn-lt"/>
                <a:cs typeface="+mn-ea"/>
                <a:sym typeface="+mn-lt"/>
              </a:rPr>
              <a:t>静态展示了网站的运行时长，新闻数量，浏览统计和活跃用户四项</a:t>
            </a:r>
            <a:r>
              <a:rPr lang="zh-CN" altLang="en-US" sz="1600" dirty="0">
                <a:solidFill>
                  <a:schemeClr val="accent3">
                    <a:lumMod val="75000"/>
                  </a:schemeClr>
                </a:solidFill>
                <a:latin typeface="+mn-lt"/>
                <a:cs typeface="+mn-ea"/>
                <a:sym typeface="+mn-lt"/>
              </a:rPr>
              <a:t>信息。</a:t>
            </a:r>
            <a:endParaRPr lang="zh-CN" altLang="en-US" sz="1600" dirty="0">
              <a:solidFill>
                <a:schemeClr val="accent3">
                  <a:lumMod val="75000"/>
                </a:schemeClr>
              </a:solidFill>
              <a:latin typeface="+mn-lt"/>
              <a:cs typeface="+mn-ea"/>
              <a:sym typeface="+mn-lt"/>
            </a:endParaRPr>
          </a:p>
        </p:txBody>
      </p:sp>
      <p:pic>
        <p:nvPicPr>
          <p:cNvPr id="12" name="图片 11"/>
          <p:cNvPicPr>
            <a:picLocks noChangeAspect="1"/>
          </p:cNvPicPr>
          <p:nvPr/>
        </p:nvPicPr>
        <p:blipFill>
          <a:blip r:embed="rId3"/>
          <a:stretch>
            <a:fillRect/>
          </a:stretch>
        </p:blipFill>
        <p:spPr>
          <a:xfrm>
            <a:off x="1816100" y="5026025"/>
            <a:ext cx="8559800" cy="15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03</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229743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THREE</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后台</a:t>
            </a:r>
            <a:r>
              <a:rPr lang="zh-CN" altLang="en-US" sz="6000" b="1" dirty="0">
                <a:cs typeface="+mn-ea"/>
                <a:sym typeface="+mn-lt"/>
              </a:rPr>
              <a:t>展示</a:t>
            </a:r>
            <a:endParaRPr lang="zh-CN" altLang="en-US" sz="6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bldLvl="0" animBg="1"/>
      <p:bldP spid="17" grpId="1" bldLvl="0" animBg="1"/>
      <p:bldP spid="1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840990" cy="460375"/>
          </a:xfrm>
          <a:prstGeom prst="rect">
            <a:avLst/>
          </a:prstGeom>
          <a:noFill/>
        </p:spPr>
        <p:txBody>
          <a:bodyPr wrap="square" rtlCol="0">
            <a:spAutoFit/>
          </a:bodyPr>
          <a:lstStyle/>
          <a:p>
            <a:r>
              <a:rPr lang="zh-CN" altLang="en-US" sz="2400" b="1" dirty="0">
                <a:cs typeface="+mn-ea"/>
                <a:sym typeface="+mn-lt"/>
              </a:rPr>
              <a:t>数据表</a:t>
            </a:r>
            <a:r>
              <a:rPr lang="zh-CN" altLang="en-US" sz="2400" b="1" dirty="0">
                <a:cs typeface="+mn-ea"/>
                <a:sym typeface="+mn-lt"/>
              </a:rPr>
              <a:t>增删改查</a:t>
            </a:r>
            <a:endParaRPr lang="zh-CN" altLang="en-US" sz="2400" b="1" dirty="0">
              <a:cs typeface="+mn-ea"/>
              <a:sym typeface="+mn-lt"/>
            </a:endParaRPr>
          </a:p>
        </p:txBody>
      </p:sp>
      <p:sp>
        <p:nvSpPr>
          <p:cNvPr id="9" name="Text Placeholder 32"/>
          <p:cNvSpPr txBox="1"/>
          <p:nvPr/>
        </p:nvSpPr>
        <p:spPr>
          <a:xfrm>
            <a:off x="1334135" y="11430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后台</a:t>
            </a:r>
            <a:r>
              <a:rPr lang="zh-CN" sz="1600" dirty="0">
                <a:solidFill>
                  <a:schemeClr val="accent3">
                    <a:lumMod val="75000"/>
                  </a:schemeClr>
                </a:solidFill>
                <a:latin typeface="+mn-lt"/>
                <a:cs typeface="+mn-ea"/>
                <a:sym typeface="+mn-lt"/>
              </a:rPr>
              <a:t>对网站数据进行了统计和直观展示</a:t>
            </a:r>
            <a:endParaRPr lang="zh-CN"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r>
              <a:rPr sz="1600" dirty="0">
                <a:solidFill>
                  <a:schemeClr val="accent3">
                    <a:lumMod val="75000"/>
                  </a:schemeClr>
                </a:solidFill>
                <a:latin typeface="+mn-lt"/>
                <a:cs typeface="+mn-ea"/>
                <a:sym typeface="+mn-lt"/>
              </a:rPr>
              <a:t>实现</a:t>
            </a:r>
            <a:r>
              <a:rPr lang="zh-CN" sz="1600" dirty="0">
                <a:solidFill>
                  <a:schemeClr val="accent3">
                    <a:lumMod val="75000"/>
                  </a:schemeClr>
                </a:solidFill>
                <a:latin typeface="+mn-lt"/>
                <a:cs typeface="+mn-ea"/>
                <a:sym typeface="+mn-lt"/>
              </a:rPr>
              <a:t>了</a:t>
            </a:r>
            <a:r>
              <a:rPr sz="1600" dirty="0">
                <a:solidFill>
                  <a:schemeClr val="accent3">
                    <a:lumMod val="75000"/>
                  </a:schemeClr>
                </a:solidFill>
                <a:latin typeface="+mn-lt"/>
                <a:cs typeface="+mn-ea"/>
                <a:sym typeface="+mn-lt"/>
              </a:rPr>
              <a:t>对除浏览记录和</a:t>
            </a:r>
            <a:r>
              <a:rPr lang="zh-CN" sz="1600" dirty="0">
                <a:solidFill>
                  <a:schemeClr val="accent3">
                    <a:lumMod val="75000"/>
                  </a:schemeClr>
                </a:solidFill>
                <a:latin typeface="+mn-lt"/>
                <a:cs typeface="+mn-ea"/>
                <a:sym typeface="+mn-lt"/>
              </a:rPr>
              <a:t>领导人态度</a:t>
            </a:r>
            <a:r>
              <a:rPr sz="1600" dirty="0">
                <a:solidFill>
                  <a:schemeClr val="accent3">
                    <a:lumMod val="75000"/>
                  </a:schemeClr>
                </a:solidFill>
                <a:latin typeface="+mn-lt"/>
                <a:cs typeface="+mn-ea"/>
                <a:sym typeface="+mn-lt"/>
              </a:rPr>
              <a:t>以外的 7 张数据表</a:t>
            </a:r>
            <a:r>
              <a:rPr lang="zh-CN" sz="1600" dirty="0">
                <a:solidFill>
                  <a:schemeClr val="accent3">
                    <a:lumMod val="75000"/>
                  </a:schemeClr>
                </a:solidFill>
                <a:latin typeface="+mn-lt"/>
                <a:cs typeface="+mn-ea"/>
                <a:sym typeface="+mn-lt"/>
              </a:rPr>
              <a:t>的</a:t>
            </a:r>
            <a:r>
              <a:rPr sz="1600" dirty="0">
                <a:solidFill>
                  <a:schemeClr val="accent3">
                    <a:lumMod val="75000"/>
                  </a:schemeClr>
                </a:solidFill>
                <a:latin typeface="+mn-lt"/>
                <a:cs typeface="+mn-ea"/>
                <a:sym typeface="+mn-lt"/>
              </a:rPr>
              <a:t>管理</a:t>
            </a:r>
            <a:endParaRPr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    </a:t>
            </a:r>
            <a:r>
              <a:rPr lang="zh-CN" sz="1600" dirty="0">
                <a:solidFill>
                  <a:schemeClr val="accent3">
                    <a:lumMod val="75000"/>
                  </a:schemeClr>
                </a:solidFill>
                <a:latin typeface="+mn-lt"/>
                <a:cs typeface="+mn-ea"/>
                <a:sym typeface="+mn-lt"/>
              </a:rPr>
              <a:t>支持</a:t>
            </a:r>
            <a:r>
              <a:rPr lang="zh-CN" sz="1600" dirty="0">
                <a:solidFill>
                  <a:schemeClr val="accent3">
                    <a:lumMod val="75000"/>
                  </a:schemeClr>
                </a:solidFill>
                <a:latin typeface="+mn-lt"/>
                <a:cs typeface="+mn-ea"/>
                <a:sym typeface="+mn-lt"/>
              </a:rPr>
              <a:t>对上述数据表的增删改查，可以对数据表中的每一条记录进行</a:t>
            </a:r>
            <a:r>
              <a:rPr lang="zh-CN" sz="1600" dirty="0">
                <a:solidFill>
                  <a:schemeClr val="accent3">
                    <a:lumMod val="75000"/>
                  </a:schemeClr>
                </a:solidFill>
                <a:latin typeface="+mn-lt"/>
                <a:cs typeface="+mn-ea"/>
                <a:sym typeface="+mn-lt"/>
              </a:rPr>
              <a:t>操作</a:t>
            </a:r>
            <a:endParaRPr lang="zh-CN"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tretch>
            <a:fillRect/>
          </a:stretch>
        </p:blipFill>
        <p:spPr>
          <a:xfrm>
            <a:off x="2825750" y="2570480"/>
            <a:ext cx="4791710" cy="4020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1421" y="484636"/>
            <a:ext cx="1586774" cy="1624269"/>
            <a:chOff x="-1543444" y="7260228"/>
            <a:chExt cx="4034677" cy="4130016"/>
          </a:xfrm>
        </p:grpSpPr>
        <p:grpSp>
          <p:nvGrpSpPr>
            <p:cNvPr id="9" name="组合 8"/>
            <p:cNvGrpSpPr/>
            <p:nvPr/>
          </p:nvGrpSpPr>
          <p:grpSpPr>
            <a:xfrm>
              <a:off x="-1543444" y="7260228"/>
              <a:ext cx="4034677" cy="4130016"/>
              <a:chOff x="2160003" y="2746644"/>
              <a:chExt cx="3526233" cy="3609554"/>
            </a:xfrm>
          </p:grpSpPr>
          <p:pic>
            <p:nvPicPr>
              <p:cNvPr id="10" name="图片 9"/>
              <p:cNvPicPr>
                <a:picLocks noChangeAspect="1"/>
              </p:cNvPicPr>
              <p:nvPr/>
            </p:nvPicPr>
            <p:blipFill>
              <a:blip r:embed="rId1" cstate="screen"/>
              <a:stretch>
                <a:fillRect/>
              </a:stretch>
            </p:blipFill>
            <p:spPr>
              <a:xfrm>
                <a:off x="2160003" y="3048017"/>
                <a:ext cx="3368174" cy="3308181"/>
              </a:xfrm>
              <a:prstGeom prst="rect">
                <a:avLst/>
              </a:prstGeom>
            </p:spPr>
          </p:pic>
          <p:sp>
            <p:nvSpPr>
              <p:cNvPr id="11" name="椭圆 10"/>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12" name="矩形 11"/>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13" name="文本框 12"/>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模板</a:t>
            </a:r>
            <a:r>
              <a:rPr lang="zh-CN" altLang="en-US" sz="2400" b="1" dirty="0">
                <a:cs typeface="+mn-ea"/>
                <a:sym typeface="+mn-lt"/>
              </a:rPr>
              <a:t>选择</a:t>
            </a:r>
            <a:endParaRPr lang="zh-CN" altLang="en-US" sz="2400" b="1" dirty="0">
              <a:cs typeface="+mn-ea"/>
              <a:sym typeface="+mn-lt"/>
            </a:endParaRPr>
          </a:p>
        </p:txBody>
      </p:sp>
      <p:sp>
        <p:nvSpPr>
          <p:cNvPr id="63" name="Text Placeholder 32"/>
          <p:cNvSpPr txBox="1"/>
          <p:nvPr/>
        </p:nvSpPr>
        <p:spPr>
          <a:xfrm>
            <a:off x="1334135" y="1103630"/>
            <a:ext cx="9761220" cy="5226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本项目的前后台模板均来自 BootstrapMade</a:t>
            </a:r>
            <a:endParaRPr lang="zh-CN" altLang="en-US" sz="20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2000" dirty="0">
              <a:solidFill>
                <a:schemeClr val="accent3">
                  <a:lumMod val="75000"/>
                </a:schemeClr>
              </a:solidFill>
              <a:latin typeface="+mn-lt"/>
              <a:cs typeface="+mn-ea"/>
              <a:sym typeface="+mn-lt"/>
            </a:endParaRPr>
          </a:p>
        </p:txBody>
      </p:sp>
      <p:grpSp>
        <p:nvGrpSpPr>
          <p:cNvPr id="17" name="组合 16"/>
          <p:cNvGrpSpPr/>
          <p:nvPr/>
        </p:nvGrpSpPr>
        <p:grpSpPr>
          <a:xfrm rot="0">
            <a:off x="1405255" y="1626235"/>
            <a:ext cx="9761220" cy="4146550"/>
            <a:chOff x="9861" y="2621"/>
            <a:chExt cx="15372" cy="6530"/>
          </a:xfrm>
        </p:grpSpPr>
        <p:sp>
          <p:nvSpPr>
            <p:cNvPr id="15" name="Text Placeholder 32"/>
            <p:cNvSpPr txBox="1"/>
            <p:nvPr/>
          </p:nvSpPr>
          <p:spPr>
            <a:xfrm>
              <a:off x="9861" y="2621"/>
              <a:ext cx="15372" cy="1722"/>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后台模板 </a:t>
              </a:r>
              <a:endParaRPr lang="zh-CN" altLang="en-US" sz="20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特点：丰富的数据展示页面</a:t>
              </a:r>
              <a:endParaRPr lang="zh-CN" altLang="en-US" sz="1400" dirty="0">
                <a:solidFill>
                  <a:schemeClr val="accent3">
                    <a:lumMod val="75000"/>
                  </a:schemeClr>
                </a:solidFill>
                <a:latin typeface="+mn-lt"/>
                <a:cs typeface="+mn-ea"/>
                <a:sym typeface="+mn-lt"/>
              </a:endParaRPr>
            </a:p>
          </p:txBody>
        </p:sp>
        <p:pic>
          <p:nvPicPr>
            <p:cNvPr id="18" name="图片 17" descr="backend_template"/>
            <p:cNvPicPr>
              <a:picLocks noChangeAspect="1"/>
            </p:cNvPicPr>
            <p:nvPr/>
          </p:nvPicPr>
          <p:blipFill>
            <a:blip r:embed="rId2"/>
            <a:stretch>
              <a:fillRect/>
            </a:stretch>
          </p:blipFill>
          <p:spPr>
            <a:xfrm>
              <a:off x="9861" y="4343"/>
              <a:ext cx="8955" cy="4808"/>
            </a:xfrm>
            <a:prstGeom prst="rect">
              <a:avLst/>
            </a:prstGeom>
          </p:spPr>
        </p:pic>
      </p:grpSp>
      <p:sp>
        <p:nvSpPr>
          <p:cNvPr id="21" name="Text Placeholder 32"/>
          <p:cNvSpPr txBox="1"/>
          <p:nvPr/>
        </p:nvSpPr>
        <p:spPr>
          <a:xfrm>
            <a:off x="1334135" y="5993130"/>
            <a:ext cx="9761220" cy="5226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后台的模板整合与前台一致</a:t>
            </a:r>
            <a:endParaRPr lang="zh-CN" altLang="en-US" sz="1600" dirty="0">
              <a:solidFill>
                <a:schemeClr val="accent3">
                  <a:lumMod val="75000"/>
                </a:schemeClr>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840990" cy="460375"/>
          </a:xfrm>
          <a:prstGeom prst="rect">
            <a:avLst/>
          </a:prstGeom>
          <a:noFill/>
        </p:spPr>
        <p:txBody>
          <a:bodyPr wrap="square" rtlCol="0">
            <a:spAutoFit/>
          </a:bodyPr>
          <a:lstStyle/>
          <a:p>
            <a:r>
              <a:rPr lang="zh-CN" altLang="en-US" sz="2400" b="1" dirty="0">
                <a:cs typeface="+mn-ea"/>
                <a:sym typeface="+mn-lt"/>
              </a:rPr>
              <a:t>统计数据</a:t>
            </a:r>
            <a:r>
              <a:rPr lang="zh-CN" altLang="en-US" sz="2400" b="1" dirty="0">
                <a:cs typeface="+mn-ea"/>
                <a:sym typeface="+mn-lt"/>
              </a:rPr>
              <a:t>展示</a:t>
            </a:r>
            <a:endParaRPr lang="zh-CN" altLang="en-US" sz="2400" b="1" dirty="0">
              <a:cs typeface="+mn-ea"/>
              <a:sym typeface="+mn-lt"/>
            </a:endParaRPr>
          </a:p>
        </p:txBody>
      </p:sp>
      <p:sp>
        <p:nvSpPr>
          <p:cNvPr id="9" name="Text Placeholder 32"/>
          <p:cNvSpPr txBox="1"/>
          <p:nvPr/>
        </p:nvSpPr>
        <p:spPr>
          <a:xfrm>
            <a:off x="1334135" y="11430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后台</a:t>
            </a:r>
            <a:r>
              <a:rPr lang="zh-CN" sz="1600" dirty="0">
                <a:solidFill>
                  <a:schemeClr val="accent3">
                    <a:lumMod val="75000"/>
                  </a:schemeClr>
                </a:solidFill>
                <a:latin typeface="+mn-lt"/>
                <a:cs typeface="+mn-ea"/>
                <a:sym typeface="+mn-lt"/>
              </a:rPr>
              <a:t>以 Dashboard 的形式把</a:t>
            </a:r>
            <a:r>
              <a:rPr lang="zh-CN" sz="1600" dirty="0">
                <a:solidFill>
                  <a:schemeClr val="accent3">
                    <a:lumMod val="75000"/>
                  </a:schemeClr>
                </a:solidFill>
                <a:latin typeface="+mn-lt"/>
                <a:cs typeface="+mn-ea"/>
                <a:sym typeface="+mn-lt"/>
              </a:rPr>
              <a:t>网站的统计数据</a:t>
            </a:r>
            <a:r>
              <a:rPr lang="zh-CN" sz="1600" dirty="0">
                <a:solidFill>
                  <a:schemeClr val="accent3">
                    <a:lumMod val="75000"/>
                  </a:schemeClr>
                </a:solidFill>
                <a:latin typeface="+mn-lt"/>
                <a:cs typeface="+mn-ea"/>
                <a:sym typeface="+mn-lt"/>
              </a:rPr>
              <a:t>向管理员进行了直观</a:t>
            </a:r>
            <a:r>
              <a:rPr lang="zh-CN" sz="1600" dirty="0">
                <a:solidFill>
                  <a:schemeClr val="accent3">
                    <a:lumMod val="75000"/>
                  </a:schemeClr>
                </a:solidFill>
                <a:latin typeface="+mn-lt"/>
                <a:cs typeface="+mn-ea"/>
                <a:sym typeface="+mn-lt"/>
              </a:rPr>
              <a:t>展示</a:t>
            </a:r>
            <a:endParaRPr lang="zh-CN"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rcRect l="19043"/>
          <a:stretch>
            <a:fillRect/>
          </a:stretch>
        </p:blipFill>
        <p:spPr>
          <a:xfrm>
            <a:off x="6057900" y="1490345"/>
            <a:ext cx="5639435" cy="5187315"/>
          </a:xfrm>
          <a:prstGeom prst="rect">
            <a:avLst/>
          </a:prstGeom>
        </p:spPr>
      </p:pic>
      <p:sp>
        <p:nvSpPr>
          <p:cNvPr id="11" name="Text Placeholder 32"/>
          <p:cNvSpPr txBox="1"/>
          <p:nvPr/>
        </p:nvSpPr>
        <p:spPr>
          <a:xfrm>
            <a:off x="1405255" y="1992630"/>
            <a:ext cx="4427855" cy="36595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展示的内容包括：</a:t>
            </a:r>
            <a:endParaRPr lang="zh-CN" sz="16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以卡片形式</a:t>
            </a:r>
            <a:r>
              <a:rPr lang="zh-CN" sz="1500" dirty="0">
                <a:solidFill>
                  <a:schemeClr val="accent3">
                    <a:lumMod val="75000"/>
                  </a:schemeClr>
                </a:solidFill>
                <a:latin typeface="+mn-lt"/>
                <a:cs typeface="+mn-ea"/>
                <a:sym typeface="+mn-lt"/>
              </a:rPr>
              <a:t>展示的</a:t>
            </a:r>
            <a:r>
              <a:rPr lang="zh-CN" altLang="en-US" sz="1500" dirty="0">
                <a:solidFill>
                  <a:schemeClr val="accent3">
                    <a:lumMod val="75000"/>
                  </a:schemeClr>
                </a:solidFill>
                <a:latin typeface="+mn-lt"/>
                <a:cs typeface="+mn-ea"/>
                <a:sym typeface="+mn-lt"/>
              </a:rPr>
              <a:t>网站的运行时长，新闻数量，浏览统计和活跃用户</a:t>
            </a:r>
            <a:endParaRPr lang="zh-CN" altLang="en-US" sz="15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a:t>
            </a:r>
            <a:r>
              <a:rPr lang="zh-CN" sz="1500" dirty="0">
                <a:solidFill>
                  <a:schemeClr val="accent3">
                    <a:lumMod val="75000"/>
                  </a:schemeClr>
                </a:solidFill>
                <a:latin typeface="+mn-lt"/>
                <a:cs typeface="+mn-ea"/>
                <a:sym typeface="+mn-lt"/>
              </a:rPr>
              <a:t>动态折线图形式展示的</a:t>
            </a:r>
            <a:r>
              <a:rPr lang="zh-CN" sz="1500" dirty="0">
                <a:solidFill>
                  <a:schemeClr val="accent3">
                    <a:lumMod val="75000"/>
                  </a:schemeClr>
                </a:solidFill>
                <a:latin typeface="+mn-lt"/>
                <a:cs typeface="+mn-ea"/>
                <a:sym typeface="+mn-lt"/>
              </a:rPr>
              <a:t>网站每日访问量</a:t>
            </a:r>
            <a:endParaRPr lang="zh-CN" sz="15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以动态柱状图形式</a:t>
            </a:r>
            <a:r>
              <a:rPr lang="zh-CN" sz="1500" dirty="0">
                <a:solidFill>
                  <a:schemeClr val="accent3">
                    <a:lumMod val="75000"/>
                  </a:schemeClr>
                </a:solidFill>
                <a:latin typeface="+mn-lt"/>
                <a:cs typeface="+mn-ea"/>
                <a:sym typeface="+mn-lt"/>
              </a:rPr>
              <a:t>展示的每条新闻访问量</a:t>
            </a:r>
            <a:endParaRPr lang="zh-CN" sz="15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以动态时间轴形式</a:t>
            </a:r>
            <a:r>
              <a:rPr lang="zh-CN" sz="1500" dirty="0">
                <a:solidFill>
                  <a:schemeClr val="accent3">
                    <a:lumMod val="75000"/>
                  </a:schemeClr>
                </a:solidFill>
                <a:latin typeface="+mn-lt"/>
                <a:cs typeface="+mn-ea"/>
                <a:sym typeface="+mn-lt"/>
              </a:rPr>
              <a:t>展示的管理员操作记录</a:t>
            </a:r>
            <a:endParaRPr lang="zh-CN" sz="15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以动态饼状图形式展示的</a:t>
            </a:r>
            <a:r>
              <a:rPr lang="zh-CN" sz="1500" dirty="0">
                <a:solidFill>
                  <a:schemeClr val="accent3">
                    <a:lumMod val="75000"/>
                  </a:schemeClr>
                </a:solidFill>
                <a:latin typeface="+mn-lt"/>
                <a:cs typeface="+mn-ea"/>
                <a:sym typeface="+mn-lt"/>
              </a:rPr>
              <a:t>来自各媒体的新闻量</a:t>
            </a:r>
            <a:endParaRPr lang="zh-CN" sz="1500" dirty="0">
              <a:solidFill>
                <a:schemeClr val="accent3">
                  <a:lumMod val="75000"/>
                </a:schemeClr>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610485" cy="460375"/>
          </a:xfrm>
          <a:prstGeom prst="rect">
            <a:avLst/>
          </a:prstGeom>
          <a:noFill/>
        </p:spPr>
        <p:txBody>
          <a:bodyPr wrap="square" rtlCol="0">
            <a:spAutoFit/>
          </a:bodyPr>
          <a:lstStyle/>
          <a:p>
            <a:r>
              <a:rPr lang="zh-CN" altLang="en-US" sz="2400" b="1" dirty="0">
                <a:cs typeface="+mn-ea"/>
                <a:sym typeface="+mn-lt"/>
              </a:rPr>
              <a:t>数据表</a:t>
            </a:r>
            <a:r>
              <a:rPr lang="zh-CN" altLang="en-US" sz="2400" b="1" dirty="0">
                <a:cs typeface="+mn-ea"/>
                <a:sym typeface="+mn-lt"/>
              </a:rPr>
              <a:t>增删改查</a:t>
            </a:r>
            <a:endParaRPr lang="zh-CN" altLang="en-US" sz="2400" b="1" dirty="0">
              <a:cs typeface="+mn-ea"/>
              <a:sym typeface="+mn-lt"/>
            </a:endParaRPr>
          </a:p>
        </p:txBody>
      </p:sp>
      <p:sp>
        <p:nvSpPr>
          <p:cNvPr id="9" name="Text Placeholder 32"/>
          <p:cNvSpPr txBox="1"/>
          <p:nvPr/>
        </p:nvSpPr>
        <p:spPr>
          <a:xfrm>
            <a:off x="1334135" y="11430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后台实现对除浏览记录和名人名言以外的 7 张数据表进行管理的功能</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支持对上述数据表的展示</a:t>
            </a:r>
            <a:r>
              <a:rPr lang="zh-CN" altLang="en-US" sz="1600" dirty="0">
                <a:solidFill>
                  <a:schemeClr val="accent3">
                    <a:lumMod val="75000"/>
                  </a:schemeClr>
                </a:solidFill>
                <a:latin typeface="+mn-lt"/>
                <a:cs typeface="+mn-ea"/>
                <a:sym typeface="+mn-lt"/>
              </a:rPr>
              <a:t>和增删改查</a:t>
            </a:r>
            <a:endParaRPr lang="zh-CN" altLang="en-US"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2108835"/>
            <a:ext cx="3134360" cy="448183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点击后台右侧边栏的</a:t>
            </a:r>
            <a:r>
              <a:rPr lang="zh-CN" sz="1600" dirty="0">
                <a:solidFill>
                  <a:schemeClr val="accent3">
                    <a:lumMod val="75000"/>
                  </a:schemeClr>
                </a:solidFill>
                <a:latin typeface="+mn-lt"/>
                <a:cs typeface="+mn-ea"/>
                <a:sym typeface="+mn-lt"/>
              </a:rPr>
              <a:t>导航边栏</a:t>
            </a:r>
            <a:endParaRPr 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 </a:t>
            </a:r>
            <a:r>
              <a:rPr lang="zh-CN" sz="1600" dirty="0">
                <a:solidFill>
                  <a:schemeClr val="accent3">
                    <a:lumMod val="75000"/>
                  </a:schemeClr>
                </a:solidFill>
                <a:latin typeface="+mn-lt"/>
                <a:cs typeface="+mn-ea"/>
                <a:sym typeface="+mn-lt"/>
              </a:rPr>
              <a:t>即可进入对应数据表的</a:t>
            </a:r>
            <a:r>
              <a:rPr lang="zh-CN" sz="1600" dirty="0">
                <a:solidFill>
                  <a:schemeClr val="accent3">
                    <a:lumMod val="75000"/>
                  </a:schemeClr>
                </a:solidFill>
                <a:latin typeface="+mn-lt"/>
                <a:cs typeface="+mn-ea"/>
                <a:sym typeface="+mn-lt"/>
              </a:rPr>
              <a:t>管理界面</a:t>
            </a:r>
            <a:endParaRPr lang="zh-CN"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tretch>
            <a:fillRect/>
          </a:stretch>
        </p:blipFill>
        <p:spPr>
          <a:xfrm>
            <a:off x="1574800" y="2546350"/>
            <a:ext cx="2271395" cy="3605530"/>
          </a:xfrm>
          <a:prstGeom prst="rect">
            <a:avLst/>
          </a:prstGeom>
        </p:spPr>
      </p:pic>
      <p:pic>
        <p:nvPicPr>
          <p:cNvPr id="11" name="图片 10"/>
          <p:cNvPicPr>
            <a:picLocks noChangeAspect="1"/>
          </p:cNvPicPr>
          <p:nvPr/>
        </p:nvPicPr>
        <p:blipFill>
          <a:blip r:embed="rId3"/>
          <a:stretch>
            <a:fillRect/>
          </a:stretch>
        </p:blipFill>
        <p:spPr>
          <a:xfrm>
            <a:off x="4950460" y="2546350"/>
            <a:ext cx="6435725" cy="4136390"/>
          </a:xfrm>
          <a:prstGeom prst="rect">
            <a:avLst/>
          </a:prstGeom>
        </p:spPr>
      </p:pic>
      <p:sp>
        <p:nvSpPr>
          <p:cNvPr id="12" name="文本框 11"/>
          <p:cNvSpPr txBox="1"/>
          <p:nvPr/>
        </p:nvSpPr>
        <p:spPr>
          <a:xfrm>
            <a:off x="10304780" y="6537325"/>
            <a:ext cx="6096000" cy="368300"/>
          </a:xfrm>
          <a:prstGeom prst="rect">
            <a:avLst/>
          </a:prstGeom>
          <a:noFill/>
        </p:spPr>
        <p:txBody>
          <a:bodyPr wrap="square" rtlCol="0" anchor="t">
            <a:spAutoFit/>
          </a:bodyPr>
          <a:p>
            <a:pPr marL="0" indent="0" algn="l" fontAlgn="auto" latinLnBrk="1">
              <a:lnSpc>
                <a:spcPct val="150000"/>
              </a:lnSpc>
              <a:spcBef>
                <a:spcPts val="700"/>
              </a:spcBef>
              <a:buNone/>
            </a:pPr>
            <a:r>
              <a:rPr lang="zh-CN" sz="1200" dirty="0">
                <a:solidFill>
                  <a:srgbClr val="D2D2D2"/>
                </a:solidFill>
                <a:cs typeface="+mn-ea"/>
                <a:sym typeface="+mn-lt"/>
              </a:rPr>
              <a:t>以</a:t>
            </a:r>
            <a:r>
              <a:rPr lang="en-US" altLang="zh-CN" sz="1200" dirty="0">
                <a:solidFill>
                  <a:srgbClr val="D2D2D2"/>
                </a:solidFill>
                <a:cs typeface="+mn-ea"/>
                <a:sym typeface="+mn-lt"/>
              </a:rPr>
              <a:t>News</a:t>
            </a:r>
            <a:r>
              <a:rPr lang="zh-CN" altLang="en-US" sz="1200" dirty="0">
                <a:solidFill>
                  <a:srgbClr val="D2D2D2"/>
                </a:solidFill>
                <a:cs typeface="+mn-ea"/>
                <a:sym typeface="+mn-lt"/>
              </a:rPr>
              <a:t>表为例</a:t>
            </a:r>
            <a:endParaRPr lang="zh-CN" altLang="en-US" sz="1200" dirty="0">
              <a:solidFill>
                <a:srgbClr val="D2D2D2"/>
              </a:solidFill>
              <a:cs typeface="+mn-ea"/>
              <a:sym typeface="+mn-lt"/>
            </a:endParaRPr>
          </a:p>
        </p:txBody>
      </p:sp>
      <p:sp>
        <p:nvSpPr>
          <p:cNvPr id="13" name="Text Placeholder 32"/>
          <p:cNvSpPr txBox="1"/>
          <p:nvPr/>
        </p:nvSpPr>
        <p:spPr>
          <a:xfrm>
            <a:off x="4528820" y="2108835"/>
            <a:ext cx="7445375" cy="4375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管理页面展示了数据库中的各条记录，每条记录的右侧有操作按钮</a:t>
            </a:r>
            <a:r>
              <a:rPr lang="zh-CN" sz="1600" dirty="0">
                <a:solidFill>
                  <a:schemeClr val="accent3">
                    <a:lumMod val="75000"/>
                  </a:schemeClr>
                </a:solidFill>
                <a:latin typeface="+mn-lt"/>
                <a:cs typeface="+mn-ea"/>
                <a:sym typeface="+mn-lt"/>
              </a:rPr>
              <a:t>来进行操作</a:t>
            </a:r>
            <a:endParaRPr lang="zh-CN" sz="1600" dirty="0">
              <a:solidFill>
                <a:schemeClr val="accent3">
                  <a:lumMod val="75000"/>
                </a:schemeClr>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5428615" cy="460375"/>
          </a:xfrm>
          <a:prstGeom prst="rect">
            <a:avLst/>
          </a:prstGeom>
          <a:noFill/>
        </p:spPr>
        <p:txBody>
          <a:bodyPr wrap="square" rtlCol="0">
            <a:spAutoFit/>
          </a:bodyPr>
          <a:lstStyle/>
          <a:p>
            <a:r>
              <a:rPr lang="zh-CN" altLang="en-US" sz="2400" b="1" dirty="0">
                <a:cs typeface="+mn-ea"/>
                <a:sym typeface="+mn-lt"/>
              </a:rPr>
              <a:t>数据表增删改查</a:t>
            </a:r>
            <a:r>
              <a:rPr lang="en-US" altLang="zh-CN" sz="2400" b="1" dirty="0">
                <a:cs typeface="+mn-ea"/>
                <a:sym typeface="+mn-lt"/>
              </a:rPr>
              <a:t> </a:t>
            </a:r>
            <a:r>
              <a:rPr lang="zh-CN" altLang="en-US" sz="1400" dirty="0">
                <a:solidFill>
                  <a:schemeClr val="accent3">
                    <a:lumMod val="50000"/>
                  </a:schemeClr>
                </a:solidFill>
                <a:cs typeface="+mn-ea"/>
                <a:sym typeface="+mn-lt"/>
              </a:rPr>
              <a:t>以</a:t>
            </a:r>
            <a:r>
              <a:rPr lang="en-US" altLang="zh-CN" sz="1400" dirty="0">
                <a:solidFill>
                  <a:schemeClr val="accent3">
                    <a:lumMod val="50000"/>
                  </a:schemeClr>
                </a:solidFill>
                <a:cs typeface="+mn-ea"/>
                <a:sym typeface="+mn-lt"/>
              </a:rPr>
              <a:t>News</a:t>
            </a:r>
            <a:r>
              <a:rPr lang="zh-CN" altLang="en-US" sz="1400" dirty="0">
                <a:solidFill>
                  <a:schemeClr val="accent3">
                    <a:lumMod val="50000"/>
                  </a:schemeClr>
                </a:solidFill>
                <a:cs typeface="+mn-ea"/>
                <a:sym typeface="+mn-lt"/>
              </a:rPr>
              <a:t>表为例</a:t>
            </a:r>
            <a:endParaRPr lang="zh-CN" altLang="en-US" sz="1400" dirty="0">
              <a:solidFill>
                <a:schemeClr val="accent3">
                  <a:lumMod val="50000"/>
                </a:schemeClr>
              </a:solidFill>
              <a:cs typeface="+mn-ea"/>
              <a:sym typeface="+mn-lt"/>
            </a:endParaRPr>
          </a:p>
        </p:txBody>
      </p:sp>
      <p:sp>
        <p:nvSpPr>
          <p:cNvPr id="9" name="Text Placeholder 32"/>
          <p:cNvSpPr txBox="1"/>
          <p:nvPr/>
        </p:nvSpPr>
        <p:spPr>
          <a:xfrm>
            <a:off x="1334135" y="1143000"/>
            <a:ext cx="4653280"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点击数据表管理页面上方的</a:t>
            </a:r>
            <a:r>
              <a:rPr lang="en-US" altLang="zh-CN" sz="1600" dirty="0">
                <a:solidFill>
                  <a:schemeClr val="accent3">
                    <a:lumMod val="75000"/>
                  </a:schemeClr>
                </a:solidFill>
                <a:latin typeface="+mn-lt"/>
                <a:cs typeface="+mn-ea"/>
                <a:sym typeface="+mn-lt"/>
              </a:rPr>
              <a:t>“Create News”</a:t>
            </a:r>
            <a:r>
              <a:rPr lang="zh-CN" altLang="en-US" sz="1600" dirty="0">
                <a:solidFill>
                  <a:schemeClr val="accent3">
                    <a:lumMod val="75000"/>
                  </a:schemeClr>
                </a:solidFill>
                <a:latin typeface="+mn-lt"/>
                <a:cs typeface="+mn-ea"/>
                <a:sym typeface="+mn-lt"/>
              </a:rPr>
              <a:t>按钮</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进入新闻创建页面</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tretch>
            <a:fillRect/>
          </a:stretch>
        </p:blipFill>
        <p:spPr>
          <a:xfrm>
            <a:off x="1334135" y="2085340"/>
            <a:ext cx="4320540" cy="4670425"/>
          </a:xfrm>
          <a:prstGeom prst="rect">
            <a:avLst/>
          </a:prstGeom>
        </p:spPr>
      </p:pic>
      <p:sp>
        <p:nvSpPr>
          <p:cNvPr id="11" name="Text Placeholder 32"/>
          <p:cNvSpPr txBox="1"/>
          <p:nvPr/>
        </p:nvSpPr>
        <p:spPr>
          <a:xfrm>
            <a:off x="1574800" y="4271645"/>
            <a:ext cx="384873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在对应输入框中输入对应信息，在</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配图上传</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部分从本地选择图片，点击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提交</a:t>
            </a:r>
            <a:r>
              <a:rPr lang="en-US" altLang="zh-CN" sz="1600" dirty="0">
                <a:solidFill>
                  <a:schemeClr val="accent3">
                    <a:lumMod val="75000"/>
                  </a:schemeClr>
                </a:solidFill>
                <a:latin typeface="+mn-lt"/>
                <a:cs typeface="+mn-ea"/>
                <a:sym typeface="+mn-lt"/>
              </a:rPr>
              <a:t>”</a:t>
            </a:r>
            <a:r>
              <a:rPr lang="zh-CN" sz="1600" dirty="0">
                <a:solidFill>
                  <a:schemeClr val="accent3">
                    <a:lumMod val="75000"/>
                  </a:schemeClr>
                </a:solidFill>
                <a:latin typeface="+mn-lt"/>
                <a:cs typeface="+mn-ea"/>
                <a:sym typeface="+mn-lt"/>
              </a:rPr>
              <a:t>完成</a:t>
            </a:r>
            <a:r>
              <a:rPr lang="zh-CN" sz="1600" dirty="0">
                <a:solidFill>
                  <a:schemeClr val="accent3">
                    <a:lumMod val="75000"/>
                  </a:schemeClr>
                </a:solidFill>
                <a:latin typeface="+mn-lt"/>
                <a:cs typeface="+mn-ea"/>
                <a:sym typeface="+mn-lt"/>
              </a:rPr>
              <a:t>记录创建</a:t>
            </a:r>
            <a:endParaRPr lang="zh-CN" sz="1600" dirty="0">
              <a:solidFill>
                <a:schemeClr val="accent3">
                  <a:lumMod val="75000"/>
                </a:schemeClr>
              </a:solidFill>
              <a:latin typeface="+mn-lt"/>
              <a:cs typeface="+mn-ea"/>
              <a:sym typeface="+mn-lt"/>
            </a:endParaRPr>
          </a:p>
        </p:txBody>
      </p:sp>
      <p:pic>
        <p:nvPicPr>
          <p:cNvPr id="15" name="图片 14"/>
          <p:cNvPicPr>
            <a:picLocks noChangeAspect="1"/>
          </p:cNvPicPr>
          <p:nvPr/>
        </p:nvPicPr>
        <p:blipFill>
          <a:blip r:embed="rId3"/>
          <a:stretch>
            <a:fillRect/>
          </a:stretch>
        </p:blipFill>
        <p:spPr>
          <a:xfrm>
            <a:off x="6216015" y="2085340"/>
            <a:ext cx="4881245" cy="4558030"/>
          </a:xfrm>
          <a:prstGeom prst="rect">
            <a:avLst/>
          </a:prstGeom>
        </p:spPr>
      </p:pic>
      <p:grpSp>
        <p:nvGrpSpPr>
          <p:cNvPr id="17" name="组合 16"/>
          <p:cNvGrpSpPr/>
          <p:nvPr/>
        </p:nvGrpSpPr>
        <p:grpSpPr>
          <a:xfrm>
            <a:off x="6330315" y="777240"/>
            <a:ext cx="4653280" cy="1174750"/>
            <a:chOff x="10151" y="1906"/>
            <a:chExt cx="7328" cy="1850"/>
          </a:xfrm>
        </p:grpSpPr>
        <p:sp>
          <p:nvSpPr>
            <p:cNvPr id="18" name="Text Placeholder 32"/>
            <p:cNvSpPr txBox="1"/>
            <p:nvPr/>
          </p:nvSpPr>
          <p:spPr>
            <a:xfrm>
              <a:off x="10151" y="1906"/>
              <a:ext cx="7328" cy="18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点击数据记录右侧的</a:t>
              </a:r>
              <a:r>
                <a:rPr lang="en-US" altLang="zh-CN" sz="1600" dirty="0">
                  <a:solidFill>
                    <a:schemeClr val="accent3">
                      <a:lumMod val="75000"/>
                    </a:schemeClr>
                  </a:solidFill>
                  <a:latin typeface="+mn-lt"/>
                  <a:cs typeface="+mn-ea"/>
                  <a:sym typeface="+mn-lt"/>
                </a:rPr>
                <a:t>    </a:t>
              </a:r>
              <a:r>
                <a:rPr lang="zh-CN" altLang="en-US" sz="1600" dirty="0">
                  <a:solidFill>
                    <a:schemeClr val="accent3">
                      <a:lumMod val="75000"/>
                    </a:schemeClr>
                  </a:solidFill>
                  <a:latin typeface="+mn-lt"/>
                  <a:cs typeface="+mn-ea"/>
                  <a:sym typeface="+mn-lt"/>
                </a:rPr>
                <a:t>图标</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进入新闻记录</a:t>
              </a:r>
              <a:r>
                <a:rPr lang="zh-CN" altLang="en-US" sz="1600" dirty="0">
                  <a:solidFill>
                    <a:schemeClr val="accent3">
                      <a:lumMod val="75000"/>
                    </a:schemeClr>
                  </a:solidFill>
                  <a:latin typeface="+mn-lt"/>
                  <a:cs typeface="+mn-ea"/>
                  <a:sym typeface="+mn-lt"/>
                </a:rPr>
                <a:t>展示页面</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点击上方按钮可以跳转到更新页面或者删除记录</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9" name="图片 18"/>
            <p:cNvPicPr>
              <a:picLocks noChangeAspect="1"/>
            </p:cNvPicPr>
            <p:nvPr/>
          </p:nvPicPr>
          <p:blipFill>
            <a:blip r:embed="rId4"/>
            <a:stretch>
              <a:fillRect/>
            </a:stretch>
          </p:blipFill>
          <p:spPr>
            <a:xfrm>
              <a:off x="13094" y="2065"/>
              <a:ext cx="506" cy="360"/>
            </a:xfrm>
            <a:prstGeom prst="rect">
              <a:avLst/>
            </a:prstGeom>
          </p:spPr>
        </p:pic>
      </p:grpSp>
      <p:grpSp>
        <p:nvGrpSpPr>
          <p:cNvPr id="14" name="组合 13"/>
          <p:cNvGrpSpPr>
            <a:grpSpLocks noChangeAspect="1"/>
          </p:cNvGrpSpPr>
          <p:nvPr/>
        </p:nvGrpSpPr>
        <p:grpSpPr>
          <a:xfrm>
            <a:off x="9588755" y="747287"/>
            <a:ext cx="1382776" cy="1440000"/>
            <a:chOff x="4308363" y="2424957"/>
            <a:chExt cx="2755771" cy="2869814"/>
          </a:xfrm>
        </p:grpSpPr>
        <p:pic>
          <p:nvPicPr>
            <p:cNvPr id="8" name="图片 7"/>
            <p:cNvPicPr>
              <a:picLocks noChangeAspect="1"/>
            </p:cNvPicPr>
            <p:nvPr/>
          </p:nvPicPr>
          <p:blipFill>
            <a:blip r:embed="rId1" cstate="screen">
              <a:alphaModFix amt="20000"/>
            </a:blip>
            <a:stretch>
              <a:fillRect/>
            </a:stretch>
          </p:blipFill>
          <p:spPr>
            <a:xfrm>
              <a:off x="4308363" y="2588085"/>
              <a:ext cx="2755771" cy="2706686"/>
            </a:xfrm>
            <a:prstGeom prst="rect">
              <a:avLst/>
            </a:prstGeom>
          </p:spPr>
        </p:pic>
        <p:sp>
          <p:nvSpPr>
            <p:cNvPr id="16"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lang="en-US" altLang="zh-CN" sz="1400">
                  <a:solidFill>
                    <a:prstClr val="white"/>
                  </a:solidFill>
                  <a:cs typeface="+mn-ea"/>
                  <a:sym typeface="+mn-lt"/>
                </a:rPr>
                <a:t>view</a:t>
              </a:r>
              <a:endParaRPr lang="en-US" altLang="zh-CN" sz="1400">
                <a:solidFill>
                  <a:prstClr val="white"/>
                </a:solidFill>
                <a:cs typeface="+mn-ea"/>
                <a:sym typeface="+mn-lt"/>
              </a:endParaRPr>
            </a:p>
          </p:txBody>
        </p:sp>
      </p:grpSp>
      <p:grpSp>
        <p:nvGrpSpPr>
          <p:cNvPr id="21" name="组合 20"/>
          <p:cNvGrpSpPr>
            <a:grpSpLocks noChangeAspect="1"/>
          </p:cNvGrpSpPr>
          <p:nvPr/>
        </p:nvGrpSpPr>
        <p:grpSpPr>
          <a:xfrm>
            <a:off x="4960240" y="747287"/>
            <a:ext cx="1382776" cy="1440000"/>
            <a:chOff x="4308363" y="2424957"/>
            <a:chExt cx="2755771" cy="2869814"/>
          </a:xfrm>
        </p:grpSpPr>
        <p:pic>
          <p:nvPicPr>
            <p:cNvPr id="22" name="图片 21"/>
            <p:cNvPicPr>
              <a:picLocks noChangeAspect="1"/>
            </p:cNvPicPr>
            <p:nvPr/>
          </p:nvPicPr>
          <p:blipFill>
            <a:blip r:embed="rId1" cstate="screen">
              <a:alphaModFix amt="20000"/>
            </a:blip>
            <a:stretch>
              <a:fillRect/>
            </a:stretch>
          </p:blipFill>
          <p:spPr>
            <a:xfrm>
              <a:off x="4308363" y="2588085"/>
              <a:ext cx="2755771" cy="2706686"/>
            </a:xfrm>
            <a:prstGeom prst="rect">
              <a:avLst/>
            </a:prstGeom>
          </p:spPr>
        </p:pic>
        <p:sp>
          <p:nvSpPr>
            <p:cNvPr id="23"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lang="en-US" altLang="zh-CN" sz="1000">
                  <a:solidFill>
                    <a:prstClr val="white"/>
                  </a:solidFill>
                  <a:cs typeface="+mn-ea"/>
                  <a:sym typeface="+mn-lt"/>
                </a:rPr>
                <a:t>create</a:t>
              </a:r>
              <a:endParaRPr lang="en-US" altLang="zh-CN" sz="1000">
                <a:solidFill>
                  <a:prstClr val="white"/>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5428615" cy="460375"/>
          </a:xfrm>
          <a:prstGeom prst="rect">
            <a:avLst/>
          </a:prstGeom>
          <a:noFill/>
        </p:spPr>
        <p:txBody>
          <a:bodyPr wrap="square" rtlCol="0">
            <a:spAutoFit/>
          </a:bodyPr>
          <a:lstStyle/>
          <a:p>
            <a:r>
              <a:rPr lang="zh-CN" altLang="en-US" sz="2400" b="1" dirty="0">
                <a:cs typeface="+mn-ea"/>
                <a:sym typeface="+mn-lt"/>
              </a:rPr>
              <a:t>数据表增删改查</a:t>
            </a:r>
            <a:r>
              <a:rPr lang="en-US" altLang="zh-CN" sz="2400" b="1" dirty="0">
                <a:cs typeface="+mn-ea"/>
                <a:sym typeface="+mn-lt"/>
              </a:rPr>
              <a:t> </a:t>
            </a:r>
            <a:r>
              <a:rPr lang="zh-CN" altLang="en-US" sz="1400" dirty="0">
                <a:solidFill>
                  <a:schemeClr val="accent3">
                    <a:lumMod val="50000"/>
                  </a:schemeClr>
                </a:solidFill>
                <a:cs typeface="+mn-ea"/>
                <a:sym typeface="+mn-lt"/>
              </a:rPr>
              <a:t>以</a:t>
            </a:r>
            <a:r>
              <a:rPr lang="en-US" altLang="zh-CN" sz="1400" dirty="0">
                <a:solidFill>
                  <a:schemeClr val="accent3">
                    <a:lumMod val="50000"/>
                  </a:schemeClr>
                </a:solidFill>
                <a:cs typeface="+mn-ea"/>
                <a:sym typeface="+mn-lt"/>
              </a:rPr>
              <a:t>News</a:t>
            </a:r>
            <a:r>
              <a:rPr lang="zh-CN" altLang="en-US" sz="1400" dirty="0">
                <a:solidFill>
                  <a:schemeClr val="accent3">
                    <a:lumMod val="50000"/>
                  </a:schemeClr>
                </a:solidFill>
                <a:cs typeface="+mn-ea"/>
                <a:sym typeface="+mn-lt"/>
              </a:rPr>
              <a:t>表为例</a:t>
            </a:r>
            <a:endParaRPr lang="zh-CN" altLang="en-US" sz="1400" dirty="0">
              <a:solidFill>
                <a:schemeClr val="accent3">
                  <a:lumMod val="50000"/>
                </a:schemeClr>
              </a:solidFill>
              <a:cs typeface="+mn-ea"/>
              <a:sym typeface="+mn-lt"/>
            </a:endParaRPr>
          </a:p>
        </p:txBody>
      </p:sp>
      <p:sp>
        <p:nvSpPr>
          <p:cNvPr id="12" name="Text Placeholder 32"/>
          <p:cNvSpPr txBox="1"/>
          <p:nvPr/>
        </p:nvSpPr>
        <p:spPr>
          <a:xfrm>
            <a:off x="439420" y="1957070"/>
            <a:ext cx="1598295" cy="330073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对要修改的内容在输入框进行修改</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提交</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完成修改</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页面自动跳转到记录展示页面</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sp>
        <p:nvSpPr>
          <p:cNvPr id="9" name="Text Placeholder 32"/>
          <p:cNvSpPr txBox="1"/>
          <p:nvPr/>
        </p:nvSpPr>
        <p:spPr>
          <a:xfrm>
            <a:off x="1334135" y="1143000"/>
            <a:ext cx="4653280"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点击数据记录右侧的</a:t>
            </a:r>
            <a:r>
              <a:rPr lang="en-US" altLang="zh-CN" sz="1600" dirty="0">
                <a:solidFill>
                  <a:schemeClr val="accent3">
                    <a:lumMod val="75000"/>
                  </a:schemeClr>
                </a:solidFill>
                <a:latin typeface="+mn-lt"/>
                <a:cs typeface="+mn-ea"/>
                <a:sym typeface="+mn-lt"/>
              </a:rPr>
              <a:t>    </a:t>
            </a:r>
            <a:r>
              <a:rPr lang="zh-CN" altLang="en-US" sz="1600" dirty="0">
                <a:solidFill>
                  <a:schemeClr val="accent3">
                    <a:lumMod val="75000"/>
                  </a:schemeClr>
                </a:solidFill>
                <a:latin typeface="+mn-lt"/>
                <a:cs typeface="+mn-ea"/>
                <a:sym typeface="+mn-lt"/>
              </a:rPr>
              <a:t>图标</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进入新闻记录</a:t>
            </a:r>
            <a:r>
              <a:rPr lang="zh-CN" altLang="en-US" sz="1600" dirty="0">
                <a:solidFill>
                  <a:schemeClr val="accent3">
                    <a:lumMod val="75000"/>
                  </a:schemeClr>
                </a:solidFill>
                <a:latin typeface="+mn-lt"/>
                <a:cs typeface="+mn-ea"/>
                <a:sym typeface="+mn-lt"/>
              </a:rPr>
              <a:t>修改页面</a:t>
            </a:r>
            <a:endParaRPr lang="zh-CN" altLang="en-US"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4" name="图片 13"/>
          <p:cNvPicPr>
            <a:picLocks noChangeAspect="1"/>
          </p:cNvPicPr>
          <p:nvPr/>
        </p:nvPicPr>
        <p:blipFill>
          <a:blip r:embed="rId2"/>
          <a:stretch>
            <a:fillRect/>
          </a:stretch>
        </p:blipFill>
        <p:spPr>
          <a:xfrm>
            <a:off x="3190875" y="1257935"/>
            <a:ext cx="330200" cy="230505"/>
          </a:xfrm>
          <a:prstGeom prst="rect">
            <a:avLst/>
          </a:prstGeom>
        </p:spPr>
      </p:pic>
      <p:pic>
        <p:nvPicPr>
          <p:cNvPr id="16" name="图片 15"/>
          <p:cNvPicPr>
            <a:picLocks noChangeAspect="1"/>
          </p:cNvPicPr>
          <p:nvPr/>
        </p:nvPicPr>
        <p:blipFill>
          <a:blip r:embed="rId3"/>
          <a:stretch>
            <a:fillRect/>
          </a:stretch>
        </p:blipFill>
        <p:spPr>
          <a:xfrm>
            <a:off x="2037715" y="1957070"/>
            <a:ext cx="4151630" cy="4377690"/>
          </a:xfrm>
          <a:prstGeom prst="rect">
            <a:avLst/>
          </a:prstGeom>
        </p:spPr>
      </p:pic>
      <p:grpSp>
        <p:nvGrpSpPr>
          <p:cNvPr id="22" name="组合 21"/>
          <p:cNvGrpSpPr/>
          <p:nvPr/>
        </p:nvGrpSpPr>
        <p:grpSpPr>
          <a:xfrm>
            <a:off x="6786880" y="1210310"/>
            <a:ext cx="4653280" cy="1174750"/>
            <a:chOff x="9969" y="1224"/>
            <a:chExt cx="7328" cy="1850"/>
          </a:xfrm>
        </p:grpSpPr>
        <p:sp>
          <p:nvSpPr>
            <p:cNvPr id="19" name="Text Placeholder 32"/>
            <p:cNvSpPr txBox="1"/>
            <p:nvPr/>
          </p:nvSpPr>
          <p:spPr>
            <a:xfrm>
              <a:off x="9969" y="1224"/>
              <a:ext cx="7328" cy="18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点击数据记录右侧的</a:t>
              </a:r>
              <a:r>
                <a:rPr lang="en-US" altLang="zh-CN" sz="1600" dirty="0">
                  <a:solidFill>
                    <a:schemeClr val="accent3">
                      <a:lumMod val="75000"/>
                    </a:schemeClr>
                  </a:solidFill>
                  <a:latin typeface="+mn-lt"/>
                  <a:cs typeface="+mn-ea"/>
                  <a:sym typeface="+mn-lt"/>
                </a:rPr>
                <a:t>    </a:t>
              </a:r>
              <a:r>
                <a:rPr lang="zh-CN" altLang="en-US" sz="1600" dirty="0">
                  <a:solidFill>
                    <a:schemeClr val="accent3">
                      <a:lumMod val="75000"/>
                    </a:schemeClr>
                  </a:solidFill>
                  <a:latin typeface="+mn-lt"/>
                  <a:cs typeface="+mn-ea"/>
                  <a:sym typeface="+mn-lt"/>
                </a:rPr>
                <a:t>图标</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可以实现记录的删除</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21" name="图片 20"/>
            <p:cNvPicPr>
              <a:picLocks noChangeAspect="1"/>
            </p:cNvPicPr>
            <p:nvPr/>
          </p:nvPicPr>
          <p:blipFill>
            <a:blip r:embed="rId4"/>
            <a:stretch>
              <a:fillRect/>
            </a:stretch>
          </p:blipFill>
          <p:spPr>
            <a:xfrm>
              <a:off x="12918" y="1375"/>
              <a:ext cx="430" cy="363"/>
            </a:xfrm>
            <a:prstGeom prst="rect">
              <a:avLst/>
            </a:prstGeom>
          </p:spPr>
        </p:pic>
      </p:grpSp>
      <p:sp>
        <p:nvSpPr>
          <p:cNvPr id="10" name="Text Placeholder 32"/>
          <p:cNvSpPr txBox="1"/>
          <p:nvPr/>
        </p:nvSpPr>
        <p:spPr>
          <a:xfrm>
            <a:off x="6786880" y="2317750"/>
            <a:ext cx="4653280"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在记录上方输入要查询的记录信息，系统</a:t>
            </a:r>
            <a:r>
              <a:rPr lang="zh-CN" altLang="en-US" sz="1600" dirty="0">
                <a:solidFill>
                  <a:schemeClr val="accent3">
                    <a:lumMod val="75000"/>
                  </a:schemeClr>
                </a:solidFill>
                <a:latin typeface="+mn-lt"/>
                <a:cs typeface="+mn-ea"/>
                <a:sym typeface="+mn-lt"/>
              </a:rPr>
              <a:t>会自动进行</a:t>
            </a:r>
            <a:r>
              <a:rPr lang="zh-CN" altLang="en-US" sz="1600" dirty="0">
                <a:solidFill>
                  <a:schemeClr val="accent3">
                    <a:lumMod val="75000"/>
                  </a:schemeClr>
                </a:solidFill>
                <a:latin typeface="+mn-lt"/>
                <a:cs typeface="+mn-ea"/>
                <a:sym typeface="+mn-lt"/>
              </a:rPr>
              <a:t>查询</a:t>
            </a:r>
            <a:endParaRPr lang="zh-CN" altLang="en-US" sz="1600" dirty="0">
              <a:solidFill>
                <a:schemeClr val="accent3">
                  <a:lumMod val="75000"/>
                </a:schemeClr>
              </a:solidFill>
              <a:latin typeface="+mn-lt"/>
              <a:cs typeface="+mn-ea"/>
              <a:sym typeface="+mn-lt"/>
            </a:endParaRPr>
          </a:p>
        </p:txBody>
      </p:sp>
      <p:pic>
        <p:nvPicPr>
          <p:cNvPr id="17" name="图片 16"/>
          <p:cNvPicPr>
            <a:picLocks noChangeAspect="1"/>
          </p:cNvPicPr>
          <p:nvPr/>
        </p:nvPicPr>
        <p:blipFill>
          <a:blip r:embed="rId5"/>
          <a:stretch>
            <a:fillRect/>
          </a:stretch>
        </p:blipFill>
        <p:spPr>
          <a:xfrm>
            <a:off x="6675120" y="3290570"/>
            <a:ext cx="5309235" cy="2170430"/>
          </a:xfrm>
          <a:prstGeom prst="rect">
            <a:avLst/>
          </a:prstGeom>
        </p:spPr>
      </p:pic>
      <p:grpSp>
        <p:nvGrpSpPr>
          <p:cNvPr id="18" name="组合 17"/>
          <p:cNvGrpSpPr>
            <a:grpSpLocks noChangeAspect="1"/>
          </p:cNvGrpSpPr>
          <p:nvPr/>
        </p:nvGrpSpPr>
        <p:grpSpPr>
          <a:xfrm>
            <a:off x="4806570" y="1142892"/>
            <a:ext cx="1382776" cy="1440000"/>
            <a:chOff x="4308363" y="2424957"/>
            <a:chExt cx="2755771" cy="2869814"/>
          </a:xfrm>
        </p:grpSpPr>
        <p:pic>
          <p:nvPicPr>
            <p:cNvPr id="20" name="图片 19"/>
            <p:cNvPicPr>
              <a:picLocks noChangeAspect="1"/>
            </p:cNvPicPr>
            <p:nvPr/>
          </p:nvPicPr>
          <p:blipFill>
            <a:blip r:embed="rId1" cstate="screen">
              <a:alphaModFix amt="20000"/>
            </a:blip>
            <a:stretch>
              <a:fillRect/>
            </a:stretch>
          </p:blipFill>
          <p:spPr>
            <a:xfrm>
              <a:off x="4308363" y="2588085"/>
              <a:ext cx="2755771" cy="2706686"/>
            </a:xfrm>
            <a:prstGeom prst="rect">
              <a:avLst/>
            </a:prstGeom>
          </p:spPr>
        </p:pic>
        <p:sp>
          <p:nvSpPr>
            <p:cNvPr id="23"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lang="en-US" altLang="zh-CN" sz="1000">
                  <a:solidFill>
                    <a:prstClr val="white"/>
                  </a:solidFill>
                  <a:cs typeface="+mn-ea"/>
                  <a:sym typeface="+mn-lt"/>
                </a:rPr>
                <a:t>update</a:t>
              </a:r>
              <a:endParaRPr lang="en-US" altLang="zh-CN" sz="1000">
                <a:solidFill>
                  <a:prstClr val="white"/>
                </a:solidFill>
                <a:cs typeface="+mn-ea"/>
                <a:sym typeface="+mn-lt"/>
              </a:endParaRPr>
            </a:p>
          </p:txBody>
        </p:sp>
      </p:grpSp>
      <p:grpSp>
        <p:nvGrpSpPr>
          <p:cNvPr id="24" name="组合 23"/>
          <p:cNvGrpSpPr>
            <a:grpSpLocks noChangeAspect="1"/>
          </p:cNvGrpSpPr>
          <p:nvPr/>
        </p:nvGrpSpPr>
        <p:grpSpPr>
          <a:xfrm>
            <a:off x="10432670" y="1040657"/>
            <a:ext cx="1382776" cy="1440000"/>
            <a:chOff x="4308363" y="2424957"/>
            <a:chExt cx="2755771" cy="2869814"/>
          </a:xfrm>
        </p:grpSpPr>
        <p:pic>
          <p:nvPicPr>
            <p:cNvPr id="25" name="图片 24"/>
            <p:cNvPicPr>
              <a:picLocks noChangeAspect="1"/>
            </p:cNvPicPr>
            <p:nvPr/>
          </p:nvPicPr>
          <p:blipFill>
            <a:blip r:embed="rId1" cstate="screen">
              <a:alphaModFix amt="20000"/>
            </a:blip>
            <a:stretch>
              <a:fillRect/>
            </a:stretch>
          </p:blipFill>
          <p:spPr>
            <a:xfrm>
              <a:off x="4308363" y="2588085"/>
              <a:ext cx="2755771" cy="2706686"/>
            </a:xfrm>
            <a:prstGeom prst="rect">
              <a:avLst/>
            </a:prstGeom>
          </p:spPr>
        </p:pic>
        <p:sp>
          <p:nvSpPr>
            <p:cNvPr id="26"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lang="en-US" altLang="zh-CN" sz="1000">
                  <a:solidFill>
                    <a:prstClr val="white"/>
                  </a:solidFill>
                  <a:cs typeface="+mn-ea"/>
                  <a:sym typeface="+mn-lt"/>
                </a:rPr>
                <a:t>delete</a:t>
              </a:r>
              <a:endParaRPr lang="en-US" altLang="zh-CN" sz="1000">
                <a:solidFill>
                  <a:prstClr val="white"/>
                </a:solidFill>
                <a:cs typeface="+mn-ea"/>
                <a:sym typeface="+mn-lt"/>
              </a:endParaRPr>
            </a:p>
          </p:txBody>
        </p:sp>
      </p:grpSp>
      <p:grpSp>
        <p:nvGrpSpPr>
          <p:cNvPr id="27" name="组合 26"/>
          <p:cNvGrpSpPr>
            <a:grpSpLocks noChangeAspect="1"/>
          </p:cNvGrpSpPr>
          <p:nvPr/>
        </p:nvGrpSpPr>
        <p:grpSpPr>
          <a:xfrm>
            <a:off x="10432670" y="2491632"/>
            <a:ext cx="1382776" cy="1440000"/>
            <a:chOff x="4308363" y="2424957"/>
            <a:chExt cx="2755771" cy="2869814"/>
          </a:xfrm>
        </p:grpSpPr>
        <p:pic>
          <p:nvPicPr>
            <p:cNvPr id="28" name="图片 27"/>
            <p:cNvPicPr>
              <a:picLocks noChangeAspect="1"/>
            </p:cNvPicPr>
            <p:nvPr/>
          </p:nvPicPr>
          <p:blipFill>
            <a:blip r:embed="rId1" cstate="screen">
              <a:alphaModFix amt="20000"/>
            </a:blip>
            <a:stretch>
              <a:fillRect/>
            </a:stretch>
          </p:blipFill>
          <p:spPr>
            <a:xfrm>
              <a:off x="4308363" y="2588085"/>
              <a:ext cx="2755771" cy="2706686"/>
            </a:xfrm>
            <a:prstGeom prst="rect">
              <a:avLst/>
            </a:prstGeom>
          </p:spPr>
        </p:pic>
        <p:sp>
          <p:nvSpPr>
            <p:cNvPr id="29"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lang="en-US" altLang="zh-CN" sz="1000">
                  <a:solidFill>
                    <a:prstClr val="white"/>
                  </a:solidFill>
                  <a:cs typeface="+mn-ea"/>
                  <a:sym typeface="+mn-lt"/>
                </a:rPr>
                <a:t>search</a:t>
              </a:r>
              <a:endParaRPr lang="en-US" altLang="zh-CN" sz="1000">
                <a:solidFill>
                  <a:prstClr val="white"/>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04</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187452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FOUR</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用户管理</a:t>
            </a:r>
            <a:endParaRPr lang="zh-CN" altLang="en-US" sz="6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bldLvl="0" animBg="1"/>
      <p:bldP spid="17" grpId="1" bldLvl="0" animBg="1"/>
      <p:bldP spid="1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01</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1986441" cy="1107996"/>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ONE</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项目概览</a:t>
            </a:r>
            <a:endParaRPr lang="zh-CN" altLang="en-US" sz="6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bldLvl="0" animBg="1"/>
      <p:bldP spid="17" grpId="1" bldLvl="0" animBg="1"/>
      <p:bldP spid="18"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前台登录</a:t>
            </a:r>
            <a:r>
              <a:rPr lang="zh-CN" altLang="en-US" sz="2400" b="1" dirty="0">
                <a:cs typeface="+mn-ea"/>
                <a:sym typeface="+mn-lt"/>
              </a:rPr>
              <a:t>注册</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前台</a:t>
            </a:r>
            <a:r>
              <a:rPr lang="zh-CN" altLang="en-US" sz="1600" dirty="0">
                <a:solidFill>
                  <a:schemeClr val="accent3">
                    <a:lumMod val="75000"/>
                  </a:schemeClr>
                </a:solidFill>
                <a:latin typeface="+mn-lt"/>
                <a:cs typeface="+mn-ea"/>
                <a:sym typeface="+mn-lt"/>
              </a:rPr>
              <a:t>登录</a:t>
            </a:r>
            <a:endParaRPr lang="zh-CN" altLang="en-US" sz="1600" dirty="0">
              <a:solidFill>
                <a:schemeClr val="accent3">
                  <a:lumMod val="75000"/>
                </a:schemeClr>
              </a:solidFill>
              <a:latin typeface="+mn-lt"/>
              <a:cs typeface="+mn-ea"/>
              <a:sym typeface="+mn-lt"/>
            </a:endParaRPr>
          </a:p>
        </p:txBody>
      </p:sp>
      <p:sp>
        <p:nvSpPr>
          <p:cNvPr id="18" name="Text Placeholder 32"/>
          <p:cNvSpPr txBox="1"/>
          <p:nvPr/>
        </p:nvSpPr>
        <p:spPr>
          <a:xfrm>
            <a:off x="1334135" y="1587500"/>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未登录状态下点击前台首页导航栏</a:t>
            </a:r>
            <a:r>
              <a:rPr lang="en-US" altLang="zh-CN" sz="1600" dirty="0">
                <a:solidFill>
                  <a:schemeClr val="accent3">
                    <a:lumMod val="75000"/>
                  </a:schemeClr>
                </a:solidFill>
                <a:latin typeface="+mn-lt"/>
                <a:cs typeface="+mn-ea"/>
                <a:sym typeface="+mn-lt"/>
              </a:rPr>
              <a:t>“Login”</a:t>
            </a:r>
            <a:r>
              <a:rPr lang="zh-CN" altLang="en-US" sz="1600" dirty="0">
                <a:solidFill>
                  <a:schemeClr val="accent3">
                    <a:lumMod val="75000"/>
                  </a:schemeClr>
                </a:solidFill>
                <a:latin typeface="+mn-lt"/>
                <a:cs typeface="+mn-ea"/>
                <a:sym typeface="+mn-lt"/>
              </a:rPr>
              <a:t>进入登录</a:t>
            </a:r>
            <a:r>
              <a:rPr lang="zh-CN" altLang="en-US" sz="1600" dirty="0">
                <a:solidFill>
                  <a:schemeClr val="accent3">
                    <a:lumMod val="75000"/>
                  </a:schemeClr>
                </a:solidFill>
                <a:latin typeface="+mn-lt"/>
                <a:cs typeface="+mn-ea"/>
                <a:sym typeface="+mn-lt"/>
              </a:rPr>
              <a:t>界面</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输入登录信息，点击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立即登录</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，进行</a:t>
            </a:r>
            <a:r>
              <a:rPr lang="zh-CN" altLang="en-US" sz="1600" dirty="0">
                <a:solidFill>
                  <a:schemeClr val="accent3">
                    <a:lumMod val="75000"/>
                  </a:schemeClr>
                </a:solidFill>
                <a:latin typeface="+mn-lt"/>
                <a:cs typeface="+mn-ea"/>
                <a:sym typeface="+mn-lt"/>
              </a:rPr>
              <a:t>登录</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登</a:t>
            </a:r>
            <a:r>
              <a:rPr lang="zh-CN" altLang="en-US" sz="1600" dirty="0">
                <a:solidFill>
                  <a:schemeClr val="accent3">
                    <a:lumMod val="75000"/>
                  </a:schemeClr>
                </a:solidFill>
                <a:latin typeface="+mn-lt"/>
                <a:cs typeface="+mn-ea"/>
                <a:sym typeface="+mn-lt"/>
              </a:rPr>
              <a:t>录成功，跳转回网站主</a:t>
            </a:r>
            <a:r>
              <a:rPr lang="zh-CN" altLang="en-US" sz="1600" dirty="0">
                <a:solidFill>
                  <a:schemeClr val="accent3">
                    <a:lumMod val="75000"/>
                  </a:schemeClr>
                </a:solidFill>
                <a:latin typeface="+mn-lt"/>
                <a:cs typeface="+mn-ea"/>
                <a:sym typeface="+mn-lt"/>
              </a:rPr>
              <a:t>页</a:t>
            </a:r>
            <a:endParaRPr lang="zh-CN" altLang="en-US" sz="1600" dirty="0">
              <a:solidFill>
                <a:schemeClr val="accent3">
                  <a:lumMod val="75000"/>
                </a:schemeClr>
              </a:solidFill>
              <a:latin typeface="+mn-lt"/>
              <a:cs typeface="+mn-ea"/>
              <a:sym typeface="+mn-lt"/>
            </a:endParaRPr>
          </a:p>
        </p:txBody>
      </p:sp>
      <p:pic>
        <p:nvPicPr>
          <p:cNvPr id="20" name="图片 19"/>
          <p:cNvPicPr>
            <a:picLocks noChangeAspect="1"/>
          </p:cNvPicPr>
          <p:nvPr/>
        </p:nvPicPr>
        <p:blipFill>
          <a:blip r:embed="rId2"/>
          <a:srcRect l="3341" t="6722" r="3075" b="5869"/>
          <a:stretch>
            <a:fillRect/>
          </a:stretch>
        </p:blipFill>
        <p:spPr>
          <a:xfrm>
            <a:off x="1045210" y="3310890"/>
            <a:ext cx="4762500" cy="2360930"/>
          </a:xfrm>
          <a:prstGeom prst="rect">
            <a:avLst/>
          </a:prstGeom>
        </p:spPr>
      </p:pic>
      <p:sp>
        <p:nvSpPr>
          <p:cNvPr id="21" name="Text Placeholder 32"/>
          <p:cNvSpPr txBox="1"/>
          <p:nvPr/>
        </p:nvSpPr>
        <p:spPr>
          <a:xfrm>
            <a:off x="5645785"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前台</a:t>
            </a:r>
            <a:r>
              <a:rPr lang="zh-CN" altLang="en-US" sz="1600" dirty="0">
                <a:solidFill>
                  <a:schemeClr val="accent3">
                    <a:lumMod val="75000"/>
                  </a:schemeClr>
                </a:solidFill>
                <a:latin typeface="+mn-lt"/>
                <a:cs typeface="+mn-ea"/>
                <a:sym typeface="+mn-lt"/>
              </a:rPr>
              <a:t>注册</a:t>
            </a:r>
            <a:endParaRPr lang="zh-CN" altLang="en-US" sz="1600" dirty="0">
              <a:solidFill>
                <a:schemeClr val="accent3">
                  <a:lumMod val="75000"/>
                </a:schemeClr>
              </a:solidFill>
              <a:latin typeface="+mn-lt"/>
              <a:cs typeface="+mn-ea"/>
              <a:sym typeface="+mn-lt"/>
            </a:endParaRPr>
          </a:p>
        </p:txBody>
      </p:sp>
      <p:sp>
        <p:nvSpPr>
          <p:cNvPr id="22" name="Text Placeholder 32"/>
          <p:cNvSpPr txBox="1"/>
          <p:nvPr/>
        </p:nvSpPr>
        <p:spPr>
          <a:xfrm>
            <a:off x="6300470" y="1587500"/>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进入登录界面寺点击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去注册</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进入注册界面</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输入注册信息，点击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立即注册</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，进行</a:t>
            </a:r>
            <a:r>
              <a:rPr lang="zh-CN" altLang="en-US" sz="1600" dirty="0">
                <a:solidFill>
                  <a:schemeClr val="accent3">
                    <a:lumMod val="75000"/>
                  </a:schemeClr>
                </a:solidFill>
                <a:latin typeface="+mn-lt"/>
                <a:cs typeface="+mn-ea"/>
                <a:sym typeface="+mn-lt"/>
              </a:rPr>
              <a:t>注册</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注册成功，跳转回网站主页</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sp>
        <p:nvSpPr>
          <p:cNvPr id="24" name="Text Placeholder 32"/>
          <p:cNvSpPr txBox="1"/>
          <p:nvPr/>
        </p:nvSpPr>
        <p:spPr>
          <a:xfrm>
            <a:off x="824865" y="579628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前台</a:t>
            </a:r>
            <a:r>
              <a:rPr lang="zh-CN" altLang="en-US" sz="1600" dirty="0">
                <a:solidFill>
                  <a:schemeClr val="accent3">
                    <a:lumMod val="75000"/>
                  </a:schemeClr>
                </a:solidFill>
                <a:latin typeface="+mn-lt"/>
                <a:cs typeface="+mn-ea"/>
                <a:sym typeface="+mn-lt"/>
              </a:rPr>
              <a:t>登出</a:t>
            </a:r>
            <a:endParaRPr lang="zh-CN" altLang="en-US" sz="1600" dirty="0">
              <a:solidFill>
                <a:schemeClr val="accent3">
                  <a:lumMod val="75000"/>
                </a:schemeClr>
              </a:solidFill>
              <a:latin typeface="+mn-lt"/>
              <a:cs typeface="+mn-ea"/>
              <a:sym typeface="+mn-lt"/>
            </a:endParaRPr>
          </a:p>
        </p:txBody>
      </p:sp>
      <p:sp>
        <p:nvSpPr>
          <p:cNvPr id="25" name="Text Placeholder 32"/>
          <p:cNvSpPr txBox="1"/>
          <p:nvPr/>
        </p:nvSpPr>
        <p:spPr>
          <a:xfrm>
            <a:off x="1479550" y="6173470"/>
            <a:ext cx="9572625" cy="54673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登录后，主页导航栏上的</a:t>
            </a:r>
            <a:r>
              <a:rPr lang="en-US" altLang="zh-CN" sz="1600" dirty="0">
                <a:solidFill>
                  <a:schemeClr val="accent3">
                    <a:lumMod val="75000"/>
                  </a:schemeClr>
                </a:solidFill>
                <a:latin typeface="+mn-lt"/>
                <a:cs typeface="+mn-ea"/>
                <a:sym typeface="+mn-lt"/>
              </a:rPr>
              <a:t>“Login”</a:t>
            </a:r>
            <a:r>
              <a:rPr lang="zh-CN" altLang="en-US" sz="1600" dirty="0">
                <a:solidFill>
                  <a:schemeClr val="accent3">
                    <a:lumMod val="75000"/>
                  </a:schemeClr>
                </a:solidFill>
                <a:latin typeface="+mn-lt"/>
                <a:cs typeface="+mn-ea"/>
                <a:sym typeface="+mn-lt"/>
              </a:rPr>
              <a:t>变成</a:t>
            </a:r>
            <a:r>
              <a:rPr lang="en-US" altLang="zh-CN" sz="1600" dirty="0">
                <a:solidFill>
                  <a:schemeClr val="accent3">
                    <a:lumMod val="75000"/>
                  </a:schemeClr>
                </a:solidFill>
                <a:latin typeface="+mn-lt"/>
                <a:cs typeface="+mn-ea"/>
                <a:sym typeface="+mn-lt"/>
              </a:rPr>
              <a:t>“Logout”</a:t>
            </a:r>
            <a:r>
              <a:rPr lang="zh-CN" altLang="en-US" sz="1600" dirty="0">
                <a:solidFill>
                  <a:schemeClr val="accent3">
                    <a:lumMod val="75000"/>
                  </a:schemeClr>
                </a:solidFill>
                <a:latin typeface="+mn-lt"/>
                <a:cs typeface="+mn-ea"/>
                <a:sym typeface="+mn-lt"/>
              </a:rPr>
              <a:t>，点击</a:t>
            </a:r>
            <a:r>
              <a:rPr lang="zh-CN" altLang="en-US" sz="1600" dirty="0">
                <a:solidFill>
                  <a:schemeClr val="accent3">
                    <a:lumMod val="75000"/>
                  </a:schemeClr>
                </a:solidFill>
                <a:latin typeface="+mn-lt"/>
                <a:cs typeface="+mn-ea"/>
                <a:sym typeface="+mn-lt"/>
              </a:rPr>
              <a:t>即可退出登录</a:t>
            </a:r>
            <a:endParaRPr lang="zh-CN" altLang="en-US" sz="1600" dirty="0">
              <a:solidFill>
                <a:schemeClr val="accent3">
                  <a:lumMod val="75000"/>
                </a:schemeClr>
              </a:solidFill>
              <a:latin typeface="+mn-lt"/>
              <a:cs typeface="+mn-ea"/>
              <a:sym typeface="+mn-lt"/>
            </a:endParaRPr>
          </a:p>
        </p:txBody>
      </p:sp>
      <p:pic>
        <p:nvPicPr>
          <p:cNvPr id="26" name="图片 25"/>
          <p:cNvPicPr>
            <a:picLocks noChangeAspect="1"/>
          </p:cNvPicPr>
          <p:nvPr/>
        </p:nvPicPr>
        <p:blipFill>
          <a:blip r:embed="rId3"/>
          <a:srcRect l="7263" t="7494" b="4256"/>
          <a:stretch>
            <a:fillRect/>
          </a:stretch>
        </p:blipFill>
        <p:spPr>
          <a:xfrm>
            <a:off x="6268085" y="3310890"/>
            <a:ext cx="4625340" cy="2319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后台登录</a:t>
            </a:r>
            <a:r>
              <a:rPr lang="zh-CN" altLang="en-US" sz="2400" b="1" dirty="0">
                <a:cs typeface="+mn-ea"/>
                <a:sym typeface="+mn-lt"/>
              </a:rPr>
              <a:t>注册</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后台</a:t>
            </a:r>
            <a:r>
              <a:rPr lang="zh-CN" altLang="en-US" sz="1600" dirty="0">
                <a:solidFill>
                  <a:schemeClr val="accent3">
                    <a:lumMod val="75000"/>
                  </a:schemeClr>
                </a:solidFill>
                <a:latin typeface="+mn-lt"/>
                <a:cs typeface="+mn-ea"/>
                <a:sym typeface="+mn-lt"/>
              </a:rPr>
              <a:t>登录</a:t>
            </a:r>
            <a:endParaRPr lang="zh-CN" altLang="en-US" sz="1600" dirty="0">
              <a:solidFill>
                <a:schemeClr val="accent3">
                  <a:lumMod val="75000"/>
                </a:schemeClr>
              </a:solidFill>
              <a:latin typeface="+mn-lt"/>
              <a:cs typeface="+mn-ea"/>
              <a:sym typeface="+mn-lt"/>
            </a:endParaRPr>
          </a:p>
        </p:txBody>
      </p:sp>
      <p:sp>
        <p:nvSpPr>
          <p:cNvPr id="18" name="Text Placeholder 32"/>
          <p:cNvSpPr txBox="1"/>
          <p:nvPr/>
        </p:nvSpPr>
        <p:spPr>
          <a:xfrm>
            <a:off x="1334135" y="1587500"/>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后台仅允许管理员登</a:t>
            </a:r>
            <a:r>
              <a:rPr lang="zh-CN" altLang="en-US" sz="1600" dirty="0">
                <a:solidFill>
                  <a:schemeClr val="accent3">
                    <a:lumMod val="75000"/>
                  </a:schemeClr>
                </a:solidFill>
                <a:latin typeface="+mn-lt"/>
                <a:cs typeface="+mn-ea"/>
                <a:sym typeface="+mn-lt"/>
              </a:rPr>
              <a:t>录</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访问后台会直接跳转到登</a:t>
            </a:r>
            <a:r>
              <a:rPr lang="zh-CN" altLang="en-US" sz="1600" dirty="0">
                <a:solidFill>
                  <a:schemeClr val="accent3">
                    <a:lumMod val="75000"/>
                  </a:schemeClr>
                </a:solidFill>
                <a:latin typeface="+mn-lt"/>
                <a:cs typeface="+mn-ea"/>
                <a:sym typeface="+mn-lt"/>
              </a:rPr>
              <a:t>录页面</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输入登录信息，点击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立即登录</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，进行</a:t>
            </a:r>
            <a:r>
              <a:rPr lang="zh-CN" altLang="en-US" sz="1600" dirty="0">
                <a:solidFill>
                  <a:schemeClr val="accent3">
                    <a:lumMod val="75000"/>
                  </a:schemeClr>
                </a:solidFill>
                <a:latin typeface="+mn-lt"/>
                <a:cs typeface="+mn-ea"/>
                <a:sym typeface="+mn-lt"/>
              </a:rPr>
              <a:t>登录</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登录成功，跳转到</a:t>
            </a:r>
            <a:r>
              <a:rPr lang="zh-CN" altLang="en-US" sz="1600" dirty="0">
                <a:solidFill>
                  <a:schemeClr val="accent3">
                    <a:lumMod val="75000"/>
                  </a:schemeClr>
                </a:solidFill>
                <a:latin typeface="+mn-lt"/>
                <a:cs typeface="+mn-ea"/>
                <a:sym typeface="+mn-lt"/>
              </a:rPr>
              <a:t>后台主</a:t>
            </a:r>
            <a:r>
              <a:rPr lang="zh-CN" altLang="en-US" sz="1600" dirty="0">
                <a:solidFill>
                  <a:schemeClr val="accent3">
                    <a:lumMod val="75000"/>
                  </a:schemeClr>
                </a:solidFill>
                <a:latin typeface="+mn-lt"/>
                <a:cs typeface="+mn-ea"/>
                <a:sym typeface="+mn-lt"/>
              </a:rPr>
              <a:t>页</a:t>
            </a:r>
            <a:endParaRPr lang="zh-CN" altLang="en-US"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tretch>
            <a:fillRect/>
          </a:stretch>
        </p:blipFill>
        <p:spPr>
          <a:xfrm>
            <a:off x="5981700" y="781685"/>
            <a:ext cx="5717540" cy="3518535"/>
          </a:xfrm>
          <a:prstGeom prst="rect">
            <a:avLst/>
          </a:prstGeom>
        </p:spPr>
      </p:pic>
      <p:sp>
        <p:nvSpPr>
          <p:cNvPr id="11" name="Text Placeholder 32"/>
          <p:cNvSpPr txBox="1"/>
          <p:nvPr/>
        </p:nvSpPr>
        <p:spPr>
          <a:xfrm>
            <a:off x="901700" y="4502785"/>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后台登</a:t>
            </a:r>
            <a:r>
              <a:rPr lang="zh-CN" altLang="en-US" sz="1600" dirty="0">
                <a:solidFill>
                  <a:schemeClr val="accent3">
                    <a:lumMod val="75000"/>
                  </a:schemeClr>
                </a:solidFill>
                <a:latin typeface="+mn-lt"/>
                <a:cs typeface="+mn-ea"/>
                <a:sym typeface="+mn-lt"/>
              </a:rPr>
              <a:t>出</a:t>
            </a:r>
            <a:endParaRPr lang="zh-CN" altLang="en-US" sz="1600" dirty="0">
              <a:solidFill>
                <a:schemeClr val="accent3">
                  <a:lumMod val="75000"/>
                </a:schemeClr>
              </a:solidFill>
              <a:latin typeface="+mn-lt"/>
              <a:cs typeface="+mn-ea"/>
              <a:sym typeface="+mn-lt"/>
            </a:endParaRPr>
          </a:p>
        </p:txBody>
      </p:sp>
      <p:sp>
        <p:nvSpPr>
          <p:cNvPr id="12" name="Text Placeholder 32"/>
          <p:cNvSpPr txBox="1"/>
          <p:nvPr/>
        </p:nvSpPr>
        <p:spPr>
          <a:xfrm>
            <a:off x="1556385" y="4879975"/>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后台登录后，点击右上角用户名后的下拉菜单，点击</a:t>
            </a:r>
            <a:r>
              <a:rPr lang="en-US" altLang="zh-CN" sz="1600" dirty="0">
                <a:solidFill>
                  <a:schemeClr val="accent3">
                    <a:lumMod val="75000"/>
                  </a:schemeClr>
                </a:solidFill>
                <a:latin typeface="+mn-lt"/>
                <a:cs typeface="+mn-ea"/>
                <a:sym typeface="+mn-lt"/>
              </a:rPr>
              <a:t>“Sign Out”</a:t>
            </a:r>
            <a:r>
              <a:rPr lang="zh-CN" altLang="en-US" sz="1600" dirty="0">
                <a:solidFill>
                  <a:schemeClr val="accent3">
                    <a:lumMod val="75000"/>
                  </a:schemeClr>
                </a:solidFill>
                <a:latin typeface="+mn-lt"/>
                <a:cs typeface="+mn-ea"/>
                <a:sym typeface="+mn-lt"/>
              </a:rPr>
              <a:t>即可</a:t>
            </a:r>
            <a:r>
              <a:rPr lang="zh-CN" altLang="en-US" sz="1600" dirty="0">
                <a:solidFill>
                  <a:schemeClr val="accent3">
                    <a:lumMod val="75000"/>
                  </a:schemeClr>
                </a:solidFill>
                <a:latin typeface="+mn-lt"/>
                <a:cs typeface="+mn-ea"/>
                <a:sym typeface="+mn-lt"/>
              </a:rPr>
              <a:t>退出登录</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跳转回</a:t>
            </a:r>
            <a:r>
              <a:rPr lang="zh-CN" altLang="en-US" sz="1600" dirty="0">
                <a:solidFill>
                  <a:schemeClr val="accent3">
                    <a:lumMod val="75000"/>
                  </a:schemeClr>
                </a:solidFill>
                <a:latin typeface="+mn-lt"/>
                <a:cs typeface="+mn-ea"/>
                <a:sym typeface="+mn-lt"/>
              </a:rPr>
              <a:t>后台登录页面</a:t>
            </a:r>
            <a:endParaRPr lang="zh-CN" altLang="en-US" sz="1600" dirty="0">
              <a:solidFill>
                <a:schemeClr val="accent3">
                  <a:lumMod val="75000"/>
                </a:schemeClr>
              </a:solidFill>
              <a:latin typeface="+mn-lt"/>
              <a:cs typeface="+mn-ea"/>
              <a:sym typeface="+mn-lt"/>
            </a:endParaRPr>
          </a:p>
        </p:txBody>
      </p:sp>
      <p:pic>
        <p:nvPicPr>
          <p:cNvPr id="13" name="图片 12"/>
          <p:cNvPicPr>
            <a:picLocks noChangeAspect="1"/>
          </p:cNvPicPr>
          <p:nvPr/>
        </p:nvPicPr>
        <p:blipFill>
          <a:blip r:embed="rId3"/>
          <a:stretch>
            <a:fillRect/>
          </a:stretch>
        </p:blipFill>
        <p:spPr>
          <a:xfrm>
            <a:off x="5981700" y="4502785"/>
            <a:ext cx="2355850" cy="191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后台用户</a:t>
            </a:r>
            <a:r>
              <a:rPr lang="zh-CN" altLang="en-US" sz="2400" b="1" dirty="0">
                <a:cs typeface="+mn-ea"/>
                <a:sym typeface="+mn-lt"/>
              </a:rPr>
              <a:t>管理</a:t>
            </a:r>
            <a:endParaRPr lang="zh-CN" altLang="en-US" sz="2400" b="1" dirty="0">
              <a:cs typeface="+mn-ea"/>
              <a:sym typeface="+mn-lt"/>
            </a:endParaRPr>
          </a:p>
        </p:txBody>
      </p:sp>
      <p:sp>
        <p:nvSpPr>
          <p:cNvPr id="18" name="Text Placeholder 32"/>
          <p:cNvSpPr txBox="1"/>
          <p:nvPr/>
        </p:nvSpPr>
        <p:spPr>
          <a:xfrm>
            <a:off x="1405255" y="1210310"/>
            <a:ext cx="7340600"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对于</a:t>
            </a:r>
            <a:r>
              <a:rPr lang="en-US" altLang="zh-CN" sz="1600" dirty="0">
                <a:solidFill>
                  <a:schemeClr val="accent3">
                    <a:lumMod val="75000"/>
                  </a:schemeClr>
                </a:solidFill>
                <a:latin typeface="+mn-lt"/>
                <a:cs typeface="+mn-ea"/>
                <a:sym typeface="+mn-lt"/>
              </a:rPr>
              <a:t>User</a:t>
            </a:r>
            <a:r>
              <a:rPr lang="zh-CN" altLang="en-US" sz="1600" dirty="0">
                <a:solidFill>
                  <a:schemeClr val="accent3">
                    <a:lumMod val="75000"/>
                  </a:schemeClr>
                </a:solidFill>
                <a:latin typeface="+mn-lt"/>
                <a:cs typeface="+mn-ea"/>
                <a:sym typeface="+mn-lt"/>
              </a:rPr>
              <a:t>表的管理与其他数据表</a:t>
            </a:r>
            <a:r>
              <a:rPr lang="zh-CN" altLang="en-US" sz="1600" dirty="0">
                <a:solidFill>
                  <a:schemeClr val="accent3">
                    <a:lumMod val="75000"/>
                  </a:schemeClr>
                </a:solidFill>
                <a:latin typeface="+mn-lt"/>
                <a:cs typeface="+mn-ea"/>
                <a:sym typeface="+mn-lt"/>
              </a:rPr>
              <a:t>基本一致</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区别在于对用户信息的修改针对不同的修改类型有不同的</a:t>
            </a:r>
            <a:r>
              <a:rPr lang="zh-CN" altLang="en-US" sz="1600" dirty="0">
                <a:solidFill>
                  <a:schemeClr val="accent3">
                    <a:lumMod val="75000"/>
                  </a:schemeClr>
                </a:solidFill>
                <a:latin typeface="+mn-lt"/>
                <a:cs typeface="+mn-ea"/>
                <a:sym typeface="+mn-lt"/>
              </a:rPr>
              <a:t>信息提交按钮</a:t>
            </a:r>
            <a:endParaRPr lang="zh-CN" altLang="en-US" sz="1600" dirty="0">
              <a:solidFill>
                <a:schemeClr val="accent3">
                  <a:lumMod val="75000"/>
                </a:schemeClr>
              </a:solidFill>
              <a:latin typeface="+mn-lt"/>
              <a:cs typeface="+mn-ea"/>
              <a:sym typeface="+mn-lt"/>
            </a:endParaRPr>
          </a:p>
        </p:txBody>
      </p:sp>
      <p:pic>
        <p:nvPicPr>
          <p:cNvPr id="8" name="图片 7"/>
          <p:cNvPicPr>
            <a:picLocks noChangeAspect="1"/>
          </p:cNvPicPr>
          <p:nvPr/>
        </p:nvPicPr>
        <p:blipFill>
          <a:blip r:embed="rId2"/>
          <a:stretch>
            <a:fillRect/>
          </a:stretch>
        </p:blipFill>
        <p:spPr>
          <a:xfrm>
            <a:off x="1405255" y="2409825"/>
            <a:ext cx="6226810" cy="3588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999938" y="729766"/>
            <a:ext cx="5453266" cy="5584392"/>
            <a:chOff x="5528177" y="3619500"/>
            <a:chExt cx="3565023" cy="3650745"/>
          </a:xfrm>
        </p:grpSpPr>
        <p:pic>
          <p:nvPicPr>
            <p:cNvPr id="5" name="图片 4"/>
            <p:cNvPicPr>
              <a:picLocks noChangeAspect="1"/>
            </p:cNvPicPr>
            <p:nvPr/>
          </p:nvPicPr>
          <p:blipFill>
            <a:blip r:embed="rId1"/>
            <a:stretch>
              <a:fillRect/>
            </a:stretch>
          </p:blipFill>
          <p:spPr>
            <a:xfrm>
              <a:off x="5528177" y="3962064"/>
              <a:ext cx="3368174" cy="3308181"/>
            </a:xfrm>
            <a:prstGeom prst="rect">
              <a:avLst/>
            </a:prstGeom>
          </p:spPr>
        </p:pic>
        <p:sp>
          <p:nvSpPr>
            <p:cNvPr id="6" name="椭圆 5"/>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7" name="组合 6"/>
          <p:cNvGrpSpPr/>
          <p:nvPr/>
        </p:nvGrpSpPr>
        <p:grpSpPr>
          <a:xfrm>
            <a:off x="9140014" y="4192042"/>
            <a:ext cx="1371910" cy="1404898"/>
            <a:chOff x="5528177" y="3619500"/>
            <a:chExt cx="3565023" cy="3650745"/>
          </a:xfrm>
        </p:grpSpPr>
        <p:pic>
          <p:nvPicPr>
            <p:cNvPr id="8" name="图片 7"/>
            <p:cNvPicPr>
              <a:picLocks noChangeAspect="1"/>
            </p:cNvPicPr>
            <p:nvPr/>
          </p:nvPicPr>
          <p:blipFill>
            <a:blip r:embed="rId2" cstate="screen"/>
            <a:stretch>
              <a:fillRect/>
            </a:stretch>
          </p:blipFill>
          <p:spPr>
            <a:xfrm>
              <a:off x="5528177" y="3962064"/>
              <a:ext cx="3368174" cy="3308181"/>
            </a:xfrm>
            <a:prstGeom prst="rect">
              <a:avLst/>
            </a:prstGeom>
          </p:spPr>
        </p:pic>
        <p:sp>
          <p:nvSpPr>
            <p:cNvPr id="9" name="椭圆 8"/>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0" name="组合 9"/>
          <p:cNvGrpSpPr/>
          <p:nvPr/>
        </p:nvGrpSpPr>
        <p:grpSpPr>
          <a:xfrm>
            <a:off x="6636765" y="3165737"/>
            <a:ext cx="2535514" cy="2595426"/>
            <a:chOff x="2160003" y="2746644"/>
            <a:chExt cx="3526233" cy="3609554"/>
          </a:xfrm>
        </p:grpSpPr>
        <p:pic>
          <p:nvPicPr>
            <p:cNvPr id="11" name="图片 10"/>
            <p:cNvPicPr>
              <a:picLocks noChangeAspect="1"/>
            </p:cNvPicPr>
            <p:nvPr/>
          </p:nvPicPr>
          <p:blipFill>
            <a:blip r:embed="rId3"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5170512" y="1006238"/>
            <a:ext cx="3160670" cy="3235354"/>
            <a:chOff x="2160003" y="2746644"/>
            <a:chExt cx="3526233" cy="3609554"/>
          </a:xfrm>
        </p:grpSpPr>
        <p:pic>
          <p:nvPicPr>
            <p:cNvPr id="14" name="图片 13"/>
            <p:cNvPicPr>
              <a:picLocks noChangeAspect="1"/>
            </p:cNvPicPr>
            <p:nvPr/>
          </p:nvPicPr>
          <p:blipFill>
            <a:blip r:embed="rId3"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16" name="组合 15"/>
          <p:cNvGrpSpPr/>
          <p:nvPr/>
        </p:nvGrpSpPr>
        <p:grpSpPr>
          <a:xfrm>
            <a:off x="8771316" y="5486581"/>
            <a:ext cx="1177029" cy="1205331"/>
            <a:chOff x="5528177" y="3619500"/>
            <a:chExt cx="3565023" cy="3650745"/>
          </a:xfrm>
        </p:grpSpPr>
        <p:pic>
          <p:nvPicPr>
            <p:cNvPr id="17" name="图片 16"/>
            <p:cNvPicPr>
              <a:picLocks noChangeAspect="1"/>
            </p:cNvPicPr>
            <p:nvPr/>
          </p:nvPicPr>
          <p:blipFill>
            <a:blip r:embed="rId2" cstate="screen"/>
            <a:stretch>
              <a:fillRect/>
            </a:stretch>
          </p:blipFill>
          <p:spPr>
            <a:xfrm>
              <a:off x="5528177" y="3962064"/>
              <a:ext cx="3368174" cy="3308181"/>
            </a:xfrm>
            <a:prstGeom prst="rect">
              <a:avLst/>
            </a:prstGeom>
          </p:spPr>
        </p:pic>
        <p:sp>
          <p:nvSpPr>
            <p:cNvPr id="18" name="椭圆 17"/>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1" name="文本框 20"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1128427" y="1922798"/>
            <a:ext cx="272034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zh-CN" alt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THANKS</a:t>
            </a:r>
            <a:endParaRPr lang="zh-CN" alt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22" name="文本框 21"/>
          <p:cNvSpPr txBox="1"/>
          <p:nvPr/>
        </p:nvSpPr>
        <p:spPr>
          <a:xfrm>
            <a:off x="1042706" y="3069109"/>
            <a:ext cx="5650051" cy="1106805"/>
          </a:xfrm>
          <a:prstGeom prst="rect">
            <a:avLst/>
          </a:prstGeom>
          <a:noFill/>
          <a:effectLst>
            <a:outerShdw blurRad="50800" dist="76200" dir="8100000" algn="tr" rotWithShape="0">
              <a:prstClr val="black">
                <a:alpha val="40000"/>
              </a:prstClr>
            </a:outerShdw>
          </a:effectLst>
        </p:spPr>
        <p:txBody>
          <a:bodyPr wrap="square" rtlCol="0">
            <a:spAutoFit/>
          </a:bodyPr>
          <a:lstStyle/>
          <a:p>
            <a:r>
              <a:rPr lang="zh-CN" altLang="en-US" sz="6600" b="1" dirty="0">
                <a:cs typeface="+mn-ea"/>
                <a:sym typeface="+mn-lt"/>
              </a:rPr>
              <a:t>展示完毕谢谢</a:t>
            </a:r>
            <a:endParaRPr lang="zh-CN" altLang="en-US" sz="6600" b="1" dirty="0">
              <a:cs typeface="+mn-ea"/>
              <a:sym typeface="+mn-lt"/>
            </a:endParaRPr>
          </a:p>
        </p:txBody>
      </p:sp>
      <p:sp>
        <p:nvSpPr>
          <p:cNvPr id="23" name="TextBox 19"/>
          <p:cNvSpPr txBox="1"/>
          <p:nvPr/>
        </p:nvSpPr>
        <p:spPr>
          <a:xfrm>
            <a:off x="4898817" y="4215217"/>
            <a:ext cx="1101090" cy="287655"/>
          </a:xfrm>
          <a:prstGeom prst="rect">
            <a:avLst/>
          </a:prstGeom>
          <a:noFill/>
        </p:spPr>
        <p:txBody>
          <a:bodyPr wrap="none" lIns="42970" tIns="21485" rIns="42970" bIns="21485" rtlCol="0">
            <a:spAutoFit/>
          </a:bodyPr>
          <a:lstStyle/>
          <a:p>
            <a:r>
              <a:rPr lang="zh-CN" altLang="en-US" sz="1600" dirty="0">
                <a:solidFill>
                  <a:schemeClr val="tx1">
                    <a:lumMod val="50000"/>
                    <a:lumOff val="50000"/>
                  </a:schemeClr>
                </a:solidFill>
                <a:cs typeface="+mn-ea"/>
                <a:sym typeface="+mn-lt"/>
              </a:rPr>
              <a:t>明天上线</a:t>
            </a:r>
            <a:r>
              <a:rPr lang="zh-CN" altLang="en-US" sz="1600" dirty="0">
                <a:solidFill>
                  <a:schemeClr val="tx1">
                    <a:lumMod val="50000"/>
                    <a:lumOff val="50000"/>
                  </a:schemeClr>
                </a:solidFill>
                <a:cs typeface="+mn-ea"/>
                <a:sym typeface="+mn-lt"/>
              </a:rPr>
              <a:t>队</a:t>
            </a:r>
            <a:endParaRPr lang="zh-CN" altLang="en-US" sz="1600" dirty="0">
              <a:solidFill>
                <a:schemeClr val="tx1">
                  <a:lumMod val="50000"/>
                  <a:lumOff val="50000"/>
                </a:schemeClr>
              </a:solidFill>
              <a:cs typeface="+mn-ea"/>
              <a:sym typeface="+mn-lt"/>
            </a:endParaRPr>
          </a:p>
        </p:txBody>
      </p:sp>
      <p:grpSp>
        <p:nvGrpSpPr>
          <p:cNvPr id="31" name="组合 30"/>
          <p:cNvGrpSpPr/>
          <p:nvPr/>
        </p:nvGrpSpPr>
        <p:grpSpPr>
          <a:xfrm>
            <a:off x="4215483" y="4655131"/>
            <a:ext cx="357031" cy="357031"/>
            <a:chOff x="732769" y="5535598"/>
            <a:chExt cx="290407" cy="290407"/>
          </a:xfrm>
          <a:effectLst>
            <a:outerShdw blurRad="508000" dist="381000" dir="8100000" algn="tr" rotWithShape="0">
              <a:prstClr val="black">
                <a:alpha val="40000"/>
              </a:prstClr>
            </a:outerShdw>
          </a:effectLst>
        </p:grpSpPr>
        <p:sp>
          <p:nvSpPr>
            <p:cNvPr id="32" name="Oval 10"/>
            <p:cNvSpPr/>
            <p:nvPr/>
          </p:nvSpPr>
          <p:spPr bwMode="auto">
            <a:xfrm>
              <a:off x="732769" y="5535598"/>
              <a:ext cx="290407" cy="290407"/>
            </a:xfrm>
            <a:prstGeom prst="ellipse">
              <a:avLst/>
            </a:prstGeom>
            <a:gradFill>
              <a:gsLst>
                <a:gs pos="0">
                  <a:srgbClr val="5B9BD5">
                    <a:lumMod val="50000"/>
                  </a:srgbClr>
                </a:gs>
                <a:gs pos="47000">
                  <a:srgbClr val="5B9BD5">
                    <a:lumMod val="75000"/>
                  </a:srgbClr>
                </a:gs>
                <a:gs pos="100000">
                  <a:srgbClr val="00B0F0"/>
                </a:gs>
              </a:gsLst>
              <a:lin ang="18000000" scaled="0"/>
            </a:gradFill>
            <a:ln>
              <a:noFill/>
            </a:ln>
            <a:effectLst>
              <a:outerShdw blurRad="381000" dist="127000" dir="2700000" algn="tl" rotWithShape="0">
                <a:schemeClr val="bg1">
                  <a:lumMod val="50000"/>
                  <a:alpha val="40000"/>
                </a:schemeClr>
              </a:outerShdw>
            </a:effectLst>
          </p:spPr>
          <p:txBody>
            <a:bodyPr wrap="none" anchor="ctr"/>
            <a:lstStyle/>
            <a:p>
              <a:pPr algn="ctr" fontAlgn="base">
                <a:spcBef>
                  <a:spcPct val="0"/>
                </a:spcBef>
                <a:spcAft>
                  <a:spcPct val="0"/>
                </a:spcAft>
              </a:pPr>
              <a:endParaRPr lang="zh-CN" altLang="en-US" sz="1400">
                <a:cs typeface="+mn-ea"/>
                <a:sym typeface="+mn-lt"/>
              </a:endParaRPr>
            </a:p>
          </p:txBody>
        </p:sp>
        <p:grpSp>
          <p:nvGrpSpPr>
            <p:cNvPr id="33" name="组合 32"/>
            <p:cNvGrpSpPr/>
            <p:nvPr/>
          </p:nvGrpSpPr>
          <p:grpSpPr>
            <a:xfrm>
              <a:off x="811795" y="5598991"/>
              <a:ext cx="132841" cy="151011"/>
              <a:chOff x="860980" y="3583766"/>
              <a:chExt cx="100336" cy="114060"/>
            </a:xfrm>
            <a:solidFill>
              <a:schemeClr val="accent1"/>
            </a:solidFill>
          </p:grpSpPr>
          <p:sp>
            <p:nvSpPr>
              <p:cNvPr id="34" name="Freeform 12"/>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sp>
            <p:nvSpPr>
              <p:cNvPr id="35"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grpSp>
      </p:grpSp>
      <p:sp>
        <p:nvSpPr>
          <p:cNvPr id="36" name="矩形 35"/>
          <p:cNvSpPr/>
          <p:nvPr/>
        </p:nvSpPr>
        <p:spPr>
          <a:xfrm>
            <a:off x="4572333" y="4679758"/>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tx1">
                    <a:lumMod val="65000"/>
                    <a:lumOff val="35000"/>
                  </a:schemeClr>
                </a:solidFill>
                <a:cs typeface="+mn-ea"/>
                <a:sym typeface="+mn-lt"/>
              </a:rPr>
              <a:t>汇报人：</a:t>
            </a:r>
            <a:r>
              <a:rPr lang="zh-CN" altLang="en-US" sz="1400" dirty="0">
                <a:solidFill>
                  <a:schemeClr val="tx1">
                    <a:lumMod val="65000"/>
                    <a:lumOff val="35000"/>
                  </a:schemeClr>
                </a:solidFill>
                <a:cs typeface="+mn-ea"/>
                <a:sym typeface="+mn-lt"/>
              </a:rPr>
              <a:t>刘宇轩</a:t>
            </a:r>
            <a:endParaRPr lang="zh-CN" altLang="en-US" sz="14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21" grpId="0"/>
      <p:bldP spid="21" grpId="1"/>
      <p:bldP spid="22" grpId="0"/>
      <p:bldP spid="23" grpId="0"/>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任务总览</a:t>
            </a:r>
            <a:endParaRPr lang="zh-CN" altLang="en-US" sz="2400" b="1" dirty="0">
              <a:cs typeface="+mn-ea"/>
              <a:sym typeface="+mn-lt"/>
            </a:endParaRPr>
          </a:p>
        </p:txBody>
      </p:sp>
      <p:grpSp>
        <p:nvGrpSpPr>
          <p:cNvPr id="17" name="组合 16"/>
          <p:cNvGrpSpPr/>
          <p:nvPr/>
        </p:nvGrpSpPr>
        <p:grpSpPr>
          <a:xfrm>
            <a:off x="-1888910" y="2244520"/>
            <a:ext cx="7371236" cy="7256628"/>
            <a:chOff x="-2059181" y="2244520"/>
            <a:chExt cx="7371236" cy="7256628"/>
          </a:xfrm>
        </p:grpSpPr>
        <p:pic>
          <p:nvPicPr>
            <p:cNvPr id="16" name="图片 15"/>
            <p:cNvPicPr>
              <a:picLocks noChangeAspect="1"/>
            </p:cNvPicPr>
            <p:nvPr/>
          </p:nvPicPr>
          <p:blipFill>
            <a:blip r:embed="rId1" cstate="print"/>
            <a:stretch>
              <a:fillRect/>
            </a:stretch>
          </p:blipFill>
          <p:spPr>
            <a:xfrm>
              <a:off x="-2059181" y="2362260"/>
              <a:ext cx="7268349" cy="7138888"/>
            </a:xfrm>
            <a:prstGeom prst="rect">
              <a:avLst/>
            </a:prstGeom>
          </p:spPr>
        </p:pic>
        <p:grpSp>
          <p:nvGrpSpPr>
            <p:cNvPr id="8" name="îṩ1ïdé"/>
            <p:cNvGrpSpPr/>
            <p:nvPr/>
          </p:nvGrpSpPr>
          <p:grpSpPr>
            <a:xfrm>
              <a:off x="922838" y="2244520"/>
              <a:ext cx="4389217" cy="3736745"/>
              <a:chOff x="1127448" y="1664803"/>
              <a:chExt cx="4844146" cy="4068453"/>
            </a:xfrm>
            <a:effectLst>
              <a:outerShdw blurRad="635000" dist="635000" dir="2700000" algn="tl" rotWithShape="0">
                <a:schemeClr val="bg1">
                  <a:lumMod val="85000"/>
                  <a:alpha val="40000"/>
                </a:schemeClr>
              </a:outerShdw>
            </a:effectLst>
          </p:grpSpPr>
          <p:sp>
            <p:nvSpPr>
              <p:cNvPr id="9" name="îs1îḍé"/>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wrap="none" anchor="ctr"/>
              <a:lstStyle/>
              <a:p>
                <a:endParaRPr lang="en-US">
                  <a:cs typeface="+mn-ea"/>
                  <a:sym typeface="+mn-lt"/>
                </a:endParaRPr>
              </a:p>
            </p:txBody>
          </p:sp>
          <p:sp>
            <p:nvSpPr>
              <p:cNvPr id="10" name="ïşļíḋè"/>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p:spPr>
            <p:txBody>
              <a:bodyPr wrap="none" anchor="ctr"/>
              <a:lstStyle/>
              <a:p>
                <a:endParaRPr lang="en-US">
                  <a:cs typeface="+mn-ea"/>
                  <a:sym typeface="+mn-lt"/>
                </a:endParaRPr>
              </a:p>
            </p:txBody>
          </p:sp>
          <p:sp>
            <p:nvSpPr>
              <p:cNvPr id="11" name="ïṥľîdè"/>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chemeClr val="bg1">
                  <a:lumMod val="65000"/>
                </a:schemeClr>
              </a:solidFill>
              <a:ln>
                <a:noFill/>
              </a:ln>
              <a:effectLst/>
            </p:spPr>
            <p:txBody>
              <a:bodyPr wrap="none" anchor="ctr"/>
              <a:lstStyle/>
              <a:p>
                <a:endParaRPr lang="en-US">
                  <a:cs typeface="+mn-ea"/>
                  <a:sym typeface="+mn-lt"/>
                </a:endParaRPr>
              </a:p>
            </p:txBody>
          </p:sp>
          <p:sp>
            <p:nvSpPr>
              <p:cNvPr id="12" name="iṧľiďe"/>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p:spPr>
            <p:txBody>
              <a:bodyPr wrap="none" anchor="ctr"/>
              <a:lstStyle/>
              <a:p>
                <a:endParaRPr lang="en-US">
                  <a:cs typeface="+mn-ea"/>
                  <a:sym typeface="+mn-lt"/>
                </a:endParaRPr>
              </a:p>
            </p:txBody>
          </p:sp>
          <p:sp>
            <p:nvSpPr>
              <p:cNvPr id="13" name="íSḷiḍê"/>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wrap="none" anchor="ctr"/>
              <a:lstStyle/>
              <a:p>
                <a:endParaRPr lang="en-US">
                  <a:cs typeface="+mn-ea"/>
                  <a:sym typeface="+mn-lt"/>
                </a:endParaRPr>
              </a:p>
            </p:txBody>
          </p:sp>
          <p:sp>
            <p:nvSpPr>
              <p:cNvPr id="14" name="ïśľíḑe"/>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a:blip r:embed="rId2" cstate="screen">
                  <a:extLst>
                    <a:ext uri="{BEBA8EAE-BF5A-486C-A8C5-ECC9F3942E4B}">
                      <a14:imgProps xmlns:a14="http://schemas.microsoft.com/office/drawing/2010/main">
                        <a14:imgLayer r:embed="rId3">
                          <a14:imgEffect>
                            <a14:colorTemperature colorTemp="7200"/>
                          </a14:imgEffect>
                          <a14:imgEffect>
                            <a14:saturation sat="33000"/>
                          </a14:imgEffect>
                        </a14:imgLayer>
                      </a14:imgProps>
                    </a:ext>
                  </a:extLst>
                </a:blip>
                <a:stretch>
                  <a:fillRect l="-3" t="-8979" r="-3" b="-8871"/>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chemeClr val="lt1"/>
                  </a:solidFill>
                  <a:cs typeface="+mn-ea"/>
                  <a:sym typeface="+mn-lt"/>
                </a:endParaRPr>
              </a:p>
            </p:txBody>
          </p:sp>
        </p:grpSp>
      </p:grpSp>
      <p:cxnSp>
        <p:nvCxnSpPr>
          <p:cNvPr id="15" name="直接连接符 14"/>
          <p:cNvCxnSpPr/>
          <p:nvPr/>
        </p:nvCxnSpPr>
        <p:spPr>
          <a:xfrm>
            <a:off x="6341010" y="1424896"/>
            <a:ext cx="0" cy="4651817"/>
          </a:xfrm>
          <a:prstGeom prst="line">
            <a:avLst/>
          </a:prstGeom>
          <a:ln w="3175" cap="rnd">
            <a:solidFill>
              <a:schemeClr val="bg1">
                <a:lumMod val="75000"/>
              </a:schemeClr>
            </a:solidFill>
            <a:prstDash val="lg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6138146" y="1474150"/>
            <a:ext cx="2087488" cy="2136814"/>
            <a:chOff x="5241398" y="-421814"/>
            <a:chExt cx="2408529" cy="2465441"/>
          </a:xfrm>
        </p:grpSpPr>
        <p:grpSp>
          <p:nvGrpSpPr>
            <p:cNvPr id="34" name="组合 33"/>
            <p:cNvGrpSpPr/>
            <p:nvPr/>
          </p:nvGrpSpPr>
          <p:grpSpPr>
            <a:xfrm>
              <a:off x="5241398" y="-421814"/>
              <a:ext cx="2408529" cy="2465441"/>
              <a:chOff x="2160003" y="2746644"/>
              <a:chExt cx="3526233" cy="3609554"/>
            </a:xfrm>
          </p:grpSpPr>
          <p:pic>
            <p:nvPicPr>
              <p:cNvPr id="36" name="图片 35"/>
              <p:cNvPicPr>
                <a:picLocks noChangeAspect="1"/>
              </p:cNvPicPr>
              <p:nvPr/>
            </p:nvPicPr>
            <p:blipFill>
              <a:blip r:embed="rId1" cstate="screen"/>
              <a:stretch>
                <a:fillRect/>
              </a:stretch>
            </p:blipFill>
            <p:spPr>
              <a:xfrm>
                <a:off x="2160003" y="3048017"/>
                <a:ext cx="3368174" cy="3308181"/>
              </a:xfrm>
              <a:prstGeom prst="rect">
                <a:avLst/>
              </a:prstGeom>
            </p:spPr>
          </p:pic>
          <p:sp>
            <p:nvSpPr>
              <p:cNvPr id="37" name="椭圆 36"/>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38" name="组合 37"/>
          <p:cNvGrpSpPr/>
          <p:nvPr/>
        </p:nvGrpSpPr>
        <p:grpSpPr>
          <a:xfrm>
            <a:off x="6096000" y="3036629"/>
            <a:ext cx="2124016" cy="2175088"/>
            <a:chOff x="8925912" y="-372224"/>
            <a:chExt cx="2450675" cy="2509602"/>
          </a:xfrm>
        </p:grpSpPr>
        <p:grpSp>
          <p:nvGrpSpPr>
            <p:cNvPr id="39" name="组合 38"/>
            <p:cNvGrpSpPr/>
            <p:nvPr/>
          </p:nvGrpSpPr>
          <p:grpSpPr>
            <a:xfrm>
              <a:off x="8925912" y="-372224"/>
              <a:ext cx="2450675" cy="2509602"/>
              <a:chOff x="5528177" y="3619500"/>
              <a:chExt cx="3565023" cy="3650745"/>
            </a:xfrm>
          </p:grpSpPr>
          <p:pic>
            <p:nvPicPr>
              <p:cNvPr id="41" name="图片 40"/>
              <p:cNvPicPr>
                <a:picLocks noChangeAspect="1"/>
              </p:cNvPicPr>
              <p:nvPr/>
            </p:nvPicPr>
            <p:blipFill>
              <a:blip r:embed="rId4" cstate="screen"/>
              <a:stretch>
                <a:fillRect/>
              </a:stretch>
            </p:blipFill>
            <p:spPr>
              <a:xfrm>
                <a:off x="5528177" y="3962064"/>
                <a:ext cx="3368174" cy="3308181"/>
              </a:xfrm>
              <a:prstGeom prst="rect">
                <a:avLst/>
              </a:prstGeom>
            </p:spPr>
          </p:pic>
          <p:sp>
            <p:nvSpPr>
              <p:cNvPr id="42" name="椭圆 41"/>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43" name="组合 42"/>
          <p:cNvGrpSpPr/>
          <p:nvPr/>
        </p:nvGrpSpPr>
        <p:grpSpPr>
          <a:xfrm>
            <a:off x="6138146" y="4699195"/>
            <a:ext cx="2087488" cy="2136814"/>
            <a:chOff x="-904873" y="1667748"/>
            <a:chExt cx="2408529" cy="2465441"/>
          </a:xfrm>
        </p:grpSpPr>
        <p:grpSp>
          <p:nvGrpSpPr>
            <p:cNvPr id="44" name="组合 43"/>
            <p:cNvGrpSpPr/>
            <p:nvPr/>
          </p:nvGrpSpPr>
          <p:grpSpPr>
            <a:xfrm>
              <a:off x="-904873" y="1667748"/>
              <a:ext cx="2408529" cy="2465441"/>
              <a:chOff x="2160003" y="2746644"/>
              <a:chExt cx="3526233" cy="3609554"/>
            </a:xfrm>
          </p:grpSpPr>
          <p:pic>
            <p:nvPicPr>
              <p:cNvPr id="46" name="图片 45"/>
              <p:cNvPicPr>
                <a:picLocks noChangeAspect="1"/>
              </p:cNvPicPr>
              <p:nvPr/>
            </p:nvPicPr>
            <p:blipFill>
              <a:blip r:embed="rId1" cstate="screen"/>
              <a:stretch>
                <a:fillRect/>
              </a:stretch>
            </p:blipFill>
            <p:spPr>
              <a:xfrm>
                <a:off x="2160003" y="3048017"/>
                <a:ext cx="3368174" cy="3308181"/>
              </a:xfrm>
              <a:prstGeom prst="rect">
                <a:avLst/>
              </a:prstGeom>
            </p:spPr>
          </p:pic>
          <p:sp>
            <p:nvSpPr>
              <p:cNvPr id="47" name="椭圆 46"/>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5" name="KSO_Shape"/>
            <p:cNvSpPr/>
            <p:nvPr/>
          </p:nvSpPr>
          <p:spPr bwMode="auto">
            <a:xfrm>
              <a:off x="684025" y="1968979"/>
              <a:ext cx="537600" cy="4992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8" y="2353690"/>
                  </a:lnTo>
                  <a:lnTo>
                    <a:pt x="2152333" y="2357533"/>
                  </a:lnTo>
                  <a:lnTo>
                    <a:pt x="2152018"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8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7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8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8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8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7"/>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7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sp>
        <p:nvSpPr>
          <p:cNvPr id="48" name="Shape 991"/>
          <p:cNvSpPr/>
          <p:nvPr/>
        </p:nvSpPr>
        <p:spPr>
          <a:xfrm>
            <a:off x="8461702" y="1431113"/>
            <a:ext cx="1716044" cy="42229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添加标题内容</a:t>
            </a:r>
            <a:endParaRPr sz="1600" dirty="0">
              <a:solidFill>
                <a:schemeClr val="tx1"/>
              </a:solidFill>
              <a:cs typeface="+mn-ea"/>
              <a:sym typeface="+mn-lt"/>
            </a:endParaRPr>
          </a:p>
        </p:txBody>
      </p:sp>
      <p:sp>
        <p:nvSpPr>
          <p:cNvPr id="49" name="Shape 992"/>
          <p:cNvSpPr/>
          <p:nvPr/>
        </p:nvSpPr>
        <p:spPr>
          <a:xfrm>
            <a:off x="8461702" y="1849303"/>
            <a:ext cx="2804623" cy="570284"/>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a:t>
            </a:r>
            <a:endParaRPr lang="en-US" altLang="zh-CN" sz="1050" dirty="0">
              <a:solidFill>
                <a:schemeClr val="bg1">
                  <a:lumMod val="50000"/>
                </a:schemeClr>
              </a:solidFill>
              <a:cs typeface="+mn-ea"/>
              <a:sym typeface="+mn-lt"/>
            </a:endParaRPr>
          </a:p>
        </p:txBody>
      </p:sp>
      <p:sp>
        <p:nvSpPr>
          <p:cNvPr id="50" name="Shape 993"/>
          <p:cNvSpPr/>
          <p:nvPr/>
        </p:nvSpPr>
        <p:spPr>
          <a:xfrm>
            <a:off x="8461702" y="3043790"/>
            <a:ext cx="1716044" cy="42229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添加标题内容</a:t>
            </a:r>
            <a:endParaRPr sz="1600" dirty="0">
              <a:solidFill>
                <a:schemeClr val="tx1"/>
              </a:solidFill>
              <a:cs typeface="+mn-ea"/>
              <a:sym typeface="+mn-lt"/>
            </a:endParaRPr>
          </a:p>
        </p:txBody>
      </p:sp>
      <p:sp>
        <p:nvSpPr>
          <p:cNvPr id="51" name="Shape 994"/>
          <p:cNvSpPr/>
          <p:nvPr/>
        </p:nvSpPr>
        <p:spPr>
          <a:xfrm>
            <a:off x="8461702" y="3461980"/>
            <a:ext cx="2804623" cy="570284"/>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a:t>
            </a:r>
            <a:endParaRPr lang="en-US" altLang="zh-CN" sz="1050" dirty="0">
              <a:solidFill>
                <a:schemeClr val="bg1">
                  <a:lumMod val="50000"/>
                </a:schemeClr>
              </a:solidFill>
              <a:cs typeface="+mn-ea"/>
              <a:sym typeface="+mn-lt"/>
            </a:endParaRPr>
          </a:p>
        </p:txBody>
      </p:sp>
      <p:sp>
        <p:nvSpPr>
          <p:cNvPr id="52" name="Shape 995"/>
          <p:cNvSpPr/>
          <p:nvPr/>
        </p:nvSpPr>
        <p:spPr>
          <a:xfrm>
            <a:off x="8461702" y="4656466"/>
            <a:ext cx="1716044" cy="42229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添加标题内容</a:t>
            </a:r>
            <a:endParaRPr sz="1600" dirty="0">
              <a:solidFill>
                <a:schemeClr val="tx1"/>
              </a:solidFill>
              <a:cs typeface="+mn-ea"/>
              <a:sym typeface="+mn-lt"/>
            </a:endParaRPr>
          </a:p>
        </p:txBody>
      </p:sp>
      <p:sp>
        <p:nvSpPr>
          <p:cNvPr id="53" name="Shape 996"/>
          <p:cNvSpPr/>
          <p:nvPr/>
        </p:nvSpPr>
        <p:spPr>
          <a:xfrm>
            <a:off x="8461702" y="5074657"/>
            <a:ext cx="2804623" cy="570284"/>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a:t>
            </a:r>
            <a:endParaRPr lang="en-US" altLang="zh-CN" sz="1050" dirty="0">
              <a:solidFill>
                <a:schemeClr val="bg1">
                  <a:lumMod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48" grpId="0" animBg="1"/>
      <p:bldP spid="49" grpId="0" animBg="1" advAuto="0"/>
      <p:bldP spid="50" grpId="0" animBg="1"/>
      <p:bldP spid="51" grpId="0" animBg="1" advAuto="0"/>
      <p:bldP spid="52" grpId="0" animBg="1"/>
      <p:bldP spid="53"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endParaRPr lang="zh-CN" altLang="en-US" sz="2400" b="1" dirty="0">
              <a:cs typeface="+mn-ea"/>
              <a:sym typeface="+mn-lt"/>
            </a:endParaRPr>
          </a:p>
        </p:txBody>
      </p:sp>
      <p:sp>
        <p:nvSpPr>
          <p:cNvPr id="55" name="Freeform 14"/>
          <p:cNvSpPr/>
          <p:nvPr/>
        </p:nvSpPr>
        <p:spPr bwMode="auto">
          <a:xfrm flipH="1">
            <a:off x="9712325" y="747713"/>
            <a:ext cx="2479675" cy="2940050"/>
          </a:xfrm>
          <a:custGeom>
            <a:avLst/>
            <a:gdLst>
              <a:gd name="T0" fmla="*/ 938 w 1562"/>
              <a:gd name="T1" fmla="*/ 0 h 1852"/>
              <a:gd name="T2" fmla="*/ 1334 w 1562"/>
              <a:gd name="T3" fmla="*/ 202 h 1852"/>
              <a:gd name="T4" fmla="*/ 1562 w 1562"/>
              <a:gd name="T5" fmla="*/ 619 h 1852"/>
              <a:gd name="T6" fmla="*/ 0 w 1562"/>
              <a:gd name="T7" fmla="*/ 1852 h 1852"/>
              <a:gd name="T8" fmla="*/ 0 w 1562"/>
              <a:gd name="T9" fmla="*/ 745 h 1852"/>
              <a:gd name="T10" fmla="*/ 938 w 1562"/>
              <a:gd name="T11" fmla="*/ 0 h 1852"/>
            </a:gdLst>
            <a:ahLst/>
            <a:cxnLst>
              <a:cxn ang="0">
                <a:pos x="T0" y="T1"/>
              </a:cxn>
              <a:cxn ang="0">
                <a:pos x="T2" y="T3"/>
              </a:cxn>
              <a:cxn ang="0">
                <a:pos x="T4" y="T5"/>
              </a:cxn>
              <a:cxn ang="0">
                <a:pos x="T6" y="T7"/>
              </a:cxn>
              <a:cxn ang="0">
                <a:pos x="T8" y="T9"/>
              </a:cxn>
              <a:cxn ang="0">
                <a:pos x="T10" y="T11"/>
              </a:cxn>
            </a:cxnLst>
            <a:rect l="0" t="0" r="r" b="b"/>
            <a:pathLst>
              <a:path w="1562" h="1852">
                <a:moveTo>
                  <a:pt x="938" y="0"/>
                </a:moveTo>
                <a:lnTo>
                  <a:pt x="1334" y="202"/>
                </a:lnTo>
                <a:lnTo>
                  <a:pt x="1562" y="619"/>
                </a:lnTo>
                <a:lnTo>
                  <a:pt x="0" y="1852"/>
                </a:lnTo>
                <a:lnTo>
                  <a:pt x="0" y="745"/>
                </a:lnTo>
                <a:lnTo>
                  <a:pt x="938" y="0"/>
                </a:lnTo>
                <a:close/>
              </a:path>
            </a:pathLst>
          </a:custGeom>
          <a:solidFill>
            <a:schemeClr val="bg1">
              <a:lumMod val="85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6" name="Freeform 16"/>
          <p:cNvSpPr/>
          <p:nvPr/>
        </p:nvSpPr>
        <p:spPr bwMode="auto">
          <a:xfrm flipH="1">
            <a:off x="7934325" y="1500188"/>
            <a:ext cx="4298950" cy="4591050"/>
          </a:xfrm>
          <a:custGeom>
            <a:avLst/>
            <a:gdLst>
              <a:gd name="T0" fmla="*/ 1953 w 2708"/>
              <a:gd name="T1" fmla="*/ 0 h 2892"/>
              <a:gd name="T2" fmla="*/ 2432 w 2708"/>
              <a:gd name="T3" fmla="*/ 244 h 2892"/>
              <a:gd name="T4" fmla="*/ 2708 w 2708"/>
              <a:gd name="T5" fmla="*/ 747 h 2892"/>
              <a:gd name="T6" fmla="*/ 0 w 2708"/>
              <a:gd name="T7" fmla="*/ 2892 h 2892"/>
              <a:gd name="T8" fmla="*/ 0 w 2708"/>
              <a:gd name="T9" fmla="*/ 1553 h 2892"/>
              <a:gd name="T10" fmla="*/ 1953 w 2708"/>
              <a:gd name="T11" fmla="*/ 0 h 2892"/>
            </a:gdLst>
            <a:ahLst/>
            <a:cxnLst>
              <a:cxn ang="0">
                <a:pos x="T0" y="T1"/>
              </a:cxn>
              <a:cxn ang="0">
                <a:pos x="T2" y="T3"/>
              </a:cxn>
              <a:cxn ang="0">
                <a:pos x="T4" y="T5"/>
              </a:cxn>
              <a:cxn ang="0">
                <a:pos x="T6" y="T7"/>
              </a:cxn>
              <a:cxn ang="0">
                <a:pos x="T8" y="T9"/>
              </a:cxn>
              <a:cxn ang="0">
                <a:pos x="T10" y="T11"/>
              </a:cxn>
            </a:cxnLst>
            <a:rect l="0" t="0" r="r" b="b"/>
            <a:pathLst>
              <a:path w="2708" h="2892">
                <a:moveTo>
                  <a:pt x="1953" y="0"/>
                </a:moveTo>
                <a:lnTo>
                  <a:pt x="2432" y="244"/>
                </a:lnTo>
                <a:lnTo>
                  <a:pt x="2708" y="747"/>
                </a:lnTo>
                <a:lnTo>
                  <a:pt x="0" y="2892"/>
                </a:lnTo>
                <a:lnTo>
                  <a:pt x="0" y="1553"/>
                </a:lnTo>
                <a:lnTo>
                  <a:pt x="1953" y="0"/>
                </a:lnTo>
                <a:close/>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7" name="Freeform 18"/>
          <p:cNvSpPr/>
          <p:nvPr/>
        </p:nvSpPr>
        <p:spPr bwMode="auto">
          <a:xfrm flipH="1">
            <a:off x="7794624" y="3681413"/>
            <a:ext cx="4421188" cy="3165475"/>
          </a:xfrm>
          <a:custGeom>
            <a:avLst/>
            <a:gdLst>
              <a:gd name="T0" fmla="*/ 2091 w 2785"/>
              <a:gd name="T1" fmla="*/ 0 h 1994"/>
              <a:gd name="T2" fmla="*/ 2532 w 2785"/>
              <a:gd name="T3" fmla="*/ 225 h 1994"/>
              <a:gd name="T4" fmla="*/ 2785 w 2785"/>
              <a:gd name="T5" fmla="*/ 687 h 1994"/>
              <a:gd name="T6" fmla="*/ 1239 w 2785"/>
              <a:gd name="T7" fmla="*/ 1994 h 1994"/>
              <a:gd name="T8" fmla="*/ 1 w 2785"/>
              <a:gd name="T9" fmla="*/ 1992 h 1994"/>
              <a:gd name="T10" fmla="*/ 0 w 2785"/>
              <a:gd name="T11" fmla="*/ 1651 h 1994"/>
              <a:gd name="T12" fmla="*/ 2091 w 2785"/>
              <a:gd name="T13" fmla="*/ 0 h 1994"/>
            </a:gdLst>
            <a:ahLst/>
            <a:cxnLst>
              <a:cxn ang="0">
                <a:pos x="T0" y="T1"/>
              </a:cxn>
              <a:cxn ang="0">
                <a:pos x="T2" y="T3"/>
              </a:cxn>
              <a:cxn ang="0">
                <a:pos x="T4" y="T5"/>
              </a:cxn>
              <a:cxn ang="0">
                <a:pos x="T6" y="T7"/>
              </a:cxn>
              <a:cxn ang="0">
                <a:pos x="T8" y="T9"/>
              </a:cxn>
              <a:cxn ang="0">
                <a:pos x="T10" y="T11"/>
              </a:cxn>
              <a:cxn ang="0">
                <a:pos x="T12" y="T13"/>
              </a:cxn>
            </a:cxnLst>
            <a:rect l="0" t="0" r="r" b="b"/>
            <a:pathLst>
              <a:path w="2785" h="1994">
                <a:moveTo>
                  <a:pt x="2091" y="0"/>
                </a:moveTo>
                <a:lnTo>
                  <a:pt x="2532" y="225"/>
                </a:lnTo>
                <a:lnTo>
                  <a:pt x="2785" y="687"/>
                </a:lnTo>
                <a:lnTo>
                  <a:pt x="1239" y="1994"/>
                </a:lnTo>
                <a:lnTo>
                  <a:pt x="1" y="1992"/>
                </a:lnTo>
                <a:lnTo>
                  <a:pt x="0" y="1651"/>
                </a:lnTo>
                <a:lnTo>
                  <a:pt x="2091" y="0"/>
                </a:lnTo>
                <a:close/>
              </a:path>
            </a:pathLst>
          </a:custGeom>
          <a:gradFill>
            <a:gsLst>
              <a:gs pos="0">
                <a:srgbClr val="5B9BD5">
                  <a:lumMod val="50000"/>
                </a:srgbClr>
              </a:gs>
              <a:gs pos="47000">
                <a:srgbClr val="5B9BD5">
                  <a:lumMod val="75000"/>
                </a:srgbClr>
              </a:gs>
              <a:gs pos="100000">
                <a:srgbClr val="00B0F0"/>
              </a:gs>
            </a:gsLst>
            <a:lin ang="18000000" scaled="0"/>
          </a:gra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8" name="Freeform 20"/>
          <p:cNvSpPr/>
          <p:nvPr/>
        </p:nvSpPr>
        <p:spPr bwMode="auto">
          <a:xfrm flipH="1">
            <a:off x="6034086" y="4572000"/>
            <a:ext cx="3973513" cy="2371726"/>
          </a:xfrm>
          <a:custGeom>
            <a:avLst/>
            <a:gdLst>
              <a:gd name="T0" fmla="*/ 1709 w 2503"/>
              <a:gd name="T1" fmla="*/ 0 h 1440"/>
              <a:gd name="T2" fmla="*/ 2266 w 2503"/>
              <a:gd name="T3" fmla="*/ 235 h 1440"/>
              <a:gd name="T4" fmla="*/ 2503 w 2503"/>
              <a:gd name="T5" fmla="*/ 887 h 1440"/>
              <a:gd name="T6" fmla="*/ 1936 w 2503"/>
              <a:gd name="T7" fmla="*/ 1431 h 1440"/>
              <a:gd name="T8" fmla="*/ 308 w 2503"/>
              <a:gd name="T9" fmla="*/ 1431 h 1440"/>
              <a:gd name="T10" fmla="*/ 308 w 2503"/>
              <a:gd name="T11" fmla="*/ 1440 h 1440"/>
              <a:gd name="T12" fmla="*/ 0 w 2503"/>
              <a:gd name="T13" fmla="*/ 1439 h 1440"/>
              <a:gd name="T14" fmla="*/ 1709 w 2503"/>
              <a:gd name="T15" fmla="*/ 0 h 1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3" h="1440">
                <a:moveTo>
                  <a:pt x="1709" y="0"/>
                </a:moveTo>
                <a:lnTo>
                  <a:pt x="2266" y="235"/>
                </a:lnTo>
                <a:lnTo>
                  <a:pt x="2503" y="887"/>
                </a:lnTo>
                <a:lnTo>
                  <a:pt x="1936" y="1431"/>
                </a:lnTo>
                <a:lnTo>
                  <a:pt x="308" y="1431"/>
                </a:lnTo>
                <a:lnTo>
                  <a:pt x="308" y="1440"/>
                </a:lnTo>
                <a:lnTo>
                  <a:pt x="0" y="1439"/>
                </a:lnTo>
                <a:lnTo>
                  <a:pt x="1709" y="0"/>
                </a:lnTo>
                <a:close/>
              </a:path>
            </a:pathLst>
          </a:custGeom>
          <a:solidFill>
            <a:schemeClr val="bg1">
              <a:lumMod val="65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9" name="Freeform 658"/>
          <p:cNvSpPr/>
          <p:nvPr/>
        </p:nvSpPr>
        <p:spPr bwMode="auto">
          <a:xfrm flipH="1">
            <a:off x="7715249" y="1314450"/>
            <a:ext cx="1430338" cy="1371600"/>
          </a:xfrm>
          <a:custGeom>
            <a:avLst/>
            <a:gdLst>
              <a:gd name="T0" fmla="*/ 888 w 901"/>
              <a:gd name="T1" fmla="*/ 17 h 864"/>
              <a:gd name="T2" fmla="*/ 894 w 901"/>
              <a:gd name="T3" fmla="*/ 72 h 864"/>
              <a:gd name="T4" fmla="*/ 701 w 901"/>
              <a:gd name="T5" fmla="*/ 265 h 864"/>
              <a:gd name="T6" fmla="*/ 678 w 901"/>
              <a:gd name="T7" fmla="*/ 331 h 864"/>
              <a:gd name="T8" fmla="*/ 707 w 901"/>
              <a:gd name="T9" fmla="*/ 381 h 864"/>
              <a:gd name="T10" fmla="*/ 772 w 901"/>
              <a:gd name="T11" fmla="*/ 367 h 864"/>
              <a:gd name="T12" fmla="*/ 813 w 901"/>
              <a:gd name="T13" fmla="*/ 388 h 864"/>
              <a:gd name="T14" fmla="*/ 808 w 901"/>
              <a:gd name="T15" fmla="*/ 428 h 864"/>
              <a:gd name="T16" fmla="*/ 751 w 901"/>
              <a:gd name="T17" fmla="*/ 477 h 864"/>
              <a:gd name="T18" fmla="*/ 720 w 901"/>
              <a:gd name="T19" fmla="*/ 538 h 864"/>
              <a:gd name="T20" fmla="*/ 745 w 901"/>
              <a:gd name="T21" fmla="*/ 605 h 864"/>
              <a:gd name="T22" fmla="*/ 800 w 901"/>
              <a:gd name="T23" fmla="*/ 582 h 864"/>
              <a:gd name="T24" fmla="*/ 833 w 901"/>
              <a:gd name="T25" fmla="*/ 599 h 864"/>
              <a:gd name="T26" fmla="*/ 822 w 901"/>
              <a:gd name="T27" fmla="*/ 646 h 864"/>
              <a:gd name="T28" fmla="*/ 751 w 901"/>
              <a:gd name="T29" fmla="*/ 708 h 864"/>
              <a:gd name="T30" fmla="*/ 738 w 901"/>
              <a:gd name="T31" fmla="*/ 770 h 864"/>
              <a:gd name="T32" fmla="*/ 743 w 901"/>
              <a:gd name="T33" fmla="*/ 814 h 864"/>
              <a:gd name="T34" fmla="*/ 737 w 901"/>
              <a:gd name="T35" fmla="*/ 863 h 864"/>
              <a:gd name="T36" fmla="*/ 707 w 901"/>
              <a:gd name="T37" fmla="*/ 848 h 864"/>
              <a:gd name="T38" fmla="*/ 505 w 901"/>
              <a:gd name="T39" fmla="*/ 468 h 864"/>
              <a:gd name="T40" fmla="*/ 253 w 901"/>
              <a:gd name="T41" fmla="*/ 663 h 864"/>
              <a:gd name="T42" fmla="*/ 229 w 901"/>
              <a:gd name="T43" fmla="*/ 730 h 864"/>
              <a:gd name="T44" fmla="*/ 234 w 901"/>
              <a:gd name="T45" fmla="*/ 800 h 864"/>
              <a:gd name="T46" fmla="*/ 200 w 901"/>
              <a:gd name="T47" fmla="*/ 836 h 864"/>
              <a:gd name="T48" fmla="*/ 159 w 901"/>
              <a:gd name="T49" fmla="*/ 819 h 864"/>
              <a:gd name="T50" fmla="*/ 134 w 901"/>
              <a:gd name="T51" fmla="*/ 752 h 864"/>
              <a:gd name="T52" fmla="*/ 78 w 901"/>
              <a:gd name="T53" fmla="*/ 692 h 864"/>
              <a:gd name="T54" fmla="*/ 15 w 901"/>
              <a:gd name="T55" fmla="*/ 659 h 864"/>
              <a:gd name="T56" fmla="*/ 2 w 901"/>
              <a:gd name="T57" fmla="*/ 619 h 864"/>
              <a:gd name="T58" fmla="*/ 42 w 901"/>
              <a:gd name="T59" fmla="*/ 587 h 864"/>
              <a:gd name="T60" fmla="*/ 111 w 901"/>
              <a:gd name="T61" fmla="*/ 600 h 864"/>
              <a:gd name="T62" fmla="*/ 180 w 901"/>
              <a:gd name="T63" fmla="*/ 583 h 864"/>
              <a:gd name="T64" fmla="*/ 401 w 901"/>
              <a:gd name="T65" fmla="*/ 352 h 864"/>
              <a:gd name="T66" fmla="*/ 42 w 901"/>
              <a:gd name="T67" fmla="*/ 113 h 864"/>
              <a:gd name="T68" fmla="*/ 31 w 901"/>
              <a:gd name="T69" fmla="*/ 80 h 864"/>
              <a:gd name="T70" fmla="*/ 79 w 901"/>
              <a:gd name="T71" fmla="*/ 79 h 864"/>
              <a:gd name="T72" fmla="*/ 124 w 901"/>
              <a:gd name="T73" fmla="*/ 88 h 864"/>
              <a:gd name="T74" fmla="*/ 186 w 901"/>
              <a:gd name="T75" fmla="*/ 82 h 864"/>
              <a:gd name="T76" fmla="*/ 255 w 901"/>
              <a:gd name="T77" fmla="*/ 17 h 864"/>
              <a:gd name="T78" fmla="*/ 302 w 901"/>
              <a:gd name="T79" fmla="*/ 12 h 864"/>
              <a:gd name="T80" fmla="*/ 316 w 901"/>
              <a:gd name="T81" fmla="*/ 46 h 864"/>
              <a:gd name="T82" fmla="*/ 288 w 901"/>
              <a:gd name="T83" fmla="*/ 99 h 864"/>
              <a:gd name="T84" fmla="*/ 351 w 901"/>
              <a:gd name="T85" fmla="*/ 130 h 864"/>
              <a:gd name="T86" fmla="*/ 415 w 901"/>
              <a:gd name="T87" fmla="*/ 105 h 864"/>
              <a:gd name="T88" fmla="*/ 469 w 901"/>
              <a:gd name="T89" fmla="*/ 54 h 864"/>
              <a:gd name="T90" fmla="*/ 511 w 901"/>
              <a:gd name="T91" fmla="*/ 53 h 864"/>
              <a:gd name="T92" fmla="*/ 528 w 901"/>
              <a:gd name="T93" fmla="*/ 96 h 864"/>
              <a:gd name="T94" fmla="*/ 506 w 901"/>
              <a:gd name="T95" fmla="*/ 160 h 864"/>
              <a:gd name="T96" fmla="*/ 553 w 901"/>
              <a:gd name="T97" fmla="*/ 193 h 864"/>
              <a:gd name="T98" fmla="*/ 621 w 901"/>
              <a:gd name="T99" fmla="*/ 176 h 864"/>
              <a:gd name="T100" fmla="*/ 833 w 901"/>
              <a:gd name="T101" fmla="*/ 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1" h="864">
                <a:moveTo>
                  <a:pt x="850" y="0"/>
                </a:moveTo>
                <a:lnTo>
                  <a:pt x="859" y="0"/>
                </a:lnTo>
                <a:lnTo>
                  <a:pt x="875" y="6"/>
                </a:lnTo>
                <a:lnTo>
                  <a:pt x="888" y="17"/>
                </a:lnTo>
                <a:lnTo>
                  <a:pt x="897" y="30"/>
                </a:lnTo>
                <a:lnTo>
                  <a:pt x="901" y="46"/>
                </a:lnTo>
                <a:lnTo>
                  <a:pt x="900" y="55"/>
                </a:lnTo>
                <a:lnTo>
                  <a:pt x="894" y="72"/>
                </a:lnTo>
                <a:lnTo>
                  <a:pt x="884" y="90"/>
                </a:lnTo>
                <a:lnTo>
                  <a:pt x="871" y="105"/>
                </a:lnTo>
                <a:lnTo>
                  <a:pt x="858" y="120"/>
                </a:lnTo>
                <a:lnTo>
                  <a:pt x="701" y="265"/>
                </a:lnTo>
                <a:lnTo>
                  <a:pt x="691" y="279"/>
                </a:lnTo>
                <a:lnTo>
                  <a:pt x="683" y="296"/>
                </a:lnTo>
                <a:lnTo>
                  <a:pt x="678" y="314"/>
                </a:lnTo>
                <a:lnTo>
                  <a:pt x="678" y="331"/>
                </a:lnTo>
                <a:lnTo>
                  <a:pt x="679" y="351"/>
                </a:lnTo>
                <a:lnTo>
                  <a:pt x="684" y="365"/>
                </a:lnTo>
                <a:lnTo>
                  <a:pt x="694" y="376"/>
                </a:lnTo>
                <a:lnTo>
                  <a:pt x="707" y="381"/>
                </a:lnTo>
                <a:lnTo>
                  <a:pt x="721" y="381"/>
                </a:lnTo>
                <a:lnTo>
                  <a:pt x="738" y="376"/>
                </a:lnTo>
                <a:lnTo>
                  <a:pt x="755" y="370"/>
                </a:lnTo>
                <a:lnTo>
                  <a:pt x="772" y="367"/>
                </a:lnTo>
                <a:lnTo>
                  <a:pt x="787" y="365"/>
                </a:lnTo>
                <a:lnTo>
                  <a:pt x="796" y="368"/>
                </a:lnTo>
                <a:lnTo>
                  <a:pt x="805" y="376"/>
                </a:lnTo>
                <a:lnTo>
                  <a:pt x="813" y="388"/>
                </a:lnTo>
                <a:lnTo>
                  <a:pt x="817" y="399"/>
                </a:lnTo>
                <a:lnTo>
                  <a:pt x="816" y="412"/>
                </a:lnTo>
                <a:lnTo>
                  <a:pt x="816" y="412"/>
                </a:lnTo>
                <a:lnTo>
                  <a:pt x="808" y="428"/>
                </a:lnTo>
                <a:lnTo>
                  <a:pt x="795" y="444"/>
                </a:lnTo>
                <a:lnTo>
                  <a:pt x="779" y="458"/>
                </a:lnTo>
                <a:lnTo>
                  <a:pt x="764" y="469"/>
                </a:lnTo>
                <a:lnTo>
                  <a:pt x="751" y="477"/>
                </a:lnTo>
                <a:lnTo>
                  <a:pt x="738" y="489"/>
                </a:lnTo>
                <a:lnTo>
                  <a:pt x="728" y="504"/>
                </a:lnTo>
                <a:lnTo>
                  <a:pt x="722" y="521"/>
                </a:lnTo>
                <a:lnTo>
                  <a:pt x="720" y="538"/>
                </a:lnTo>
                <a:lnTo>
                  <a:pt x="724" y="578"/>
                </a:lnTo>
                <a:lnTo>
                  <a:pt x="726" y="592"/>
                </a:lnTo>
                <a:lnTo>
                  <a:pt x="734" y="601"/>
                </a:lnTo>
                <a:lnTo>
                  <a:pt x="745" y="605"/>
                </a:lnTo>
                <a:lnTo>
                  <a:pt x="758" y="603"/>
                </a:lnTo>
                <a:lnTo>
                  <a:pt x="772" y="596"/>
                </a:lnTo>
                <a:lnTo>
                  <a:pt x="787" y="588"/>
                </a:lnTo>
                <a:lnTo>
                  <a:pt x="800" y="582"/>
                </a:lnTo>
                <a:lnTo>
                  <a:pt x="812" y="579"/>
                </a:lnTo>
                <a:lnTo>
                  <a:pt x="820" y="580"/>
                </a:lnTo>
                <a:lnTo>
                  <a:pt x="826" y="588"/>
                </a:lnTo>
                <a:lnTo>
                  <a:pt x="833" y="599"/>
                </a:lnTo>
                <a:lnTo>
                  <a:pt x="835" y="611"/>
                </a:lnTo>
                <a:lnTo>
                  <a:pt x="834" y="624"/>
                </a:lnTo>
                <a:lnTo>
                  <a:pt x="829" y="637"/>
                </a:lnTo>
                <a:lnTo>
                  <a:pt x="822" y="646"/>
                </a:lnTo>
                <a:lnTo>
                  <a:pt x="817" y="651"/>
                </a:lnTo>
                <a:lnTo>
                  <a:pt x="814" y="654"/>
                </a:lnTo>
                <a:lnTo>
                  <a:pt x="763" y="695"/>
                </a:lnTo>
                <a:lnTo>
                  <a:pt x="751" y="708"/>
                </a:lnTo>
                <a:lnTo>
                  <a:pt x="743" y="724"/>
                </a:lnTo>
                <a:lnTo>
                  <a:pt x="738" y="739"/>
                </a:lnTo>
                <a:lnTo>
                  <a:pt x="737" y="755"/>
                </a:lnTo>
                <a:lnTo>
                  <a:pt x="738" y="770"/>
                </a:lnTo>
                <a:lnTo>
                  <a:pt x="740" y="780"/>
                </a:lnTo>
                <a:lnTo>
                  <a:pt x="741" y="788"/>
                </a:lnTo>
                <a:lnTo>
                  <a:pt x="741" y="791"/>
                </a:lnTo>
                <a:lnTo>
                  <a:pt x="743" y="814"/>
                </a:lnTo>
                <a:lnTo>
                  <a:pt x="745" y="833"/>
                </a:lnTo>
                <a:lnTo>
                  <a:pt x="743" y="846"/>
                </a:lnTo>
                <a:lnTo>
                  <a:pt x="741" y="856"/>
                </a:lnTo>
                <a:lnTo>
                  <a:pt x="737" y="863"/>
                </a:lnTo>
                <a:lnTo>
                  <a:pt x="730" y="864"/>
                </a:lnTo>
                <a:lnTo>
                  <a:pt x="722" y="861"/>
                </a:lnTo>
                <a:lnTo>
                  <a:pt x="715" y="856"/>
                </a:lnTo>
                <a:lnTo>
                  <a:pt x="707" y="848"/>
                </a:lnTo>
                <a:lnTo>
                  <a:pt x="699" y="839"/>
                </a:lnTo>
                <a:lnTo>
                  <a:pt x="695" y="830"/>
                </a:lnTo>
                <a:lnTo>
                  <a:pt x="514" y="479"/>
                </a:lnTo>
                <a:lnTo>
                  <a:pt x="505" y="468"/>
                </a:lnTo>
                <a:lnTo>
                  <a:pt x="494" y="460"/>
                </a:lnTo>
                <a:lnTo>
                  <a:pt x="482" y="460"/>
                </a:lnTo>
                <a:lnTo>
                  <a:pt x="472" y="466"/>
                </a:lnTo>
                <a:lnTo>
                  <a:pt x="253" y="663"/>
                </a:lnTo>
                <a:lnTo>
                  <a:pt x="241" y="676"/>
                </a:lnTo>
                <a:lnTo>
                  <a:pt x="232" y="693"/>
                </a:lnTo>
                <a:lnTo>
                  <a:pt x="228" y="712"/>
                </a:lnTo>
                <a:lnTo>
                  <a:pt x="229" y="730"/>
                </a:lnTo>
                <a:lnTo>
                  <a:pt x="232" y="750"/>
                </a:lnTo>
                <a:lnTo>
                  <a:pt x="234" y="767"/>
                </a:lnTo>
                <a:lnTo>
                  <a:pt x="235" y="784"/>
                </a:lnTo>
                <a:lnTo>
                  <a:pt x="234" y="800"/>
                </a:lnTo>
                <a:lnTo>
                  <a:pt x="232" y="810"/>
                </a:lnTo>
                <a:lnTo>
                  <a:pt x="221" y="823"/>
                </a:lnTo>
                <a:lnTo>
                  <a:pt x="210" y="833"/>
                </a:lnTo>
                <a:lnTo>
                  <a:pt x="200" y="836"/>
                </a:lnTo>
                <a:lnTo>
                  <a:pt x="188" y="838"/>
                </a:lnTo>
                <a:lnTo>
                  <a:pt x="179" y="835"/>
                </a:lnTo>
                <a:lnTo>
                  <a:pt x="170" y="830"/>
                </a:lnTo>
                <a:lnTo>
                  <a:pt x="159" y="819"/>
                </a:lnTo>
                <a:lnTo>
                  <a:pt x="151" y="806"/>
                </a:lnTo>
                <a:lnTo>
                  <a:pt x="145" y="788"/>
                </a:lnTo>
                <a:lnTo>
                  <a:pt x="140" y="771"/>
                </a:lnTo>
                <a:lnTo>
                  <a:pt x="134" y="752"/>
                </a:lnTo>
                <a:lnTo>
                  <a:pt x="126" y="734"/>
                </a:lnTo>
                <a:lnTo>
                  <a:pt x="115" y="714"/>
                </a:lnTo>
                <a:lnTo>
                  <a:pt x="98" y="701"/>
                </a:lnTo>
                <a:lnTo>
                  <a:pt x="78" y="692"/>
                </a:lnTo>
                <a:lnTo>
                  <a:pt x="61" y="684"/>
                </a:lnTo>
                <a:lnTo>
                  <a:pt x="45" y="678"/>
                </a:lnTo>
                <a:lnTo>
                  <a:pt x="27" y="668"/>
                </a:lnTo>
                <a:lnTo>
                  <a:pt x="15" y="659"/>
                </a:lnTo>
                <a:lnTo>
                  <a:pt x="6" y="649"/>
                </a:lnTo>
                <a:lnTo>
                  <a:pt x="0" y="638"/>
                </a:lnTo>
                <a:lnTo>
                  <a:pt x="0" y="629"/>
                </a:lnTo>
                <a:lnTo>
                  <a:pt x="2" y="619"/>
                </a:lnTo>
                <a:lnTo>
                  <a:pt x="7" y="607"/>
                </a:lnTo>
                <a:lnTo>
                  <a:pt x="16" y="598"/>
                </a:lnTo>
                <a:lnTo>
                  <a:pt x="31" y="590"/>
                </a:lnTo>
                <a:lnTo>
                  <a:pt x="42" y="587"/>
                </a:lnTo>
                <a:lnTo>
                  <a:pt x="58" y="587"/>
                </a:lnTo>
                <a:lnTo>
                  <a:pt x="75" y="590"/>
                </a:lnTo>
                <a:lnTo>
                  <a:pt x="92" y="595"/>
                </a:lnTo>
                <a:lnTo>
                  <a:pt x="111" y="600"/>
                </a:lnTo>
                <a:lnTo>
                  <a:pt x="129" y="603"/>
                </a:lnTo>
                <a:lnTo>
                  <a:pt x="147" y="600"/>
                </a:lnTo>
                <a:lnTo>
                  <a:pt x="166" y="594"/>
                </a:lnTo>
                <a:lnTo>
                  <a:pt x="180" y="583"/>
                </a:lnTo>
                <a:lnTo>
                  <a:pt x="398" y="385"/>
                </a:lnTo>
                <a:lnTo>
                  <a:pt x="405" y="374"/>
                </a:lnTo>
                <a:lnTo>
                  <a:pt x="406" y="363"/>
                </a:lnTo>
                <a:lnTo>
                  <a:pt x="401" y="352"/>
                </a:lnTo>
                <a:lnTo>
                  <a:pt x="389" y="342"/>
                </a:lnTo>
                <a:lnTo>
                  <a:pt x="58" y="126"/>
                </a:lnTo>
                <a:lnTo>
                  <a:pt x="50" y="120"/>
                </a:lnTo>
                <a:lnTo>
                  <a:pt x="42" y="113"/>
                </a:lnTo>
                <a:lnTo>
                  <a:pt x="35" y="104"/>
                </a:lnTo>
                <a:lnTo>
                  <a:pt x="31" y="95"/>
                </a:lnTo>
                <a:lnTo>
                  <a:pt x="28" y="87"/>
                </a:lnTo>
                <a:lnTo>
                  <a:pt x="31" y="80"/>
                </a:lnTo>
                <a:lnTo>
                  <a:pt x="37" y="76"/>
                </a:lnTo>
                <a:lnTo>
                  <a:pt x="48" y="75"/>
                </a:lnTo>
                <a:lnTo>
                  <a:pt x="62" y="76"/>
                </a:lnTo>
                <a:lnTo>
                  <a:pt x="79" y="79"/>
                </a:lnTo>
                <a:lnTo>
                  <a:pt x="102" y="84"/>
                </a:lnTo>
                <a:lnTo>
                  <a:pt x="105" y="84"/>
                </a:lnTo>
                <a:lnTo>
                  <a:pt x="112" y="86"/>
                </a:lnTo>
                <a:lnTo>
                  <a:pt x="124" y="88"/>
                </a:lnTo>
                <a:lnTo>
                  <a:pt x="137" y="92"/>
                </a:lnTo>
                <a:lnTo>
                  <a:pt x="153" y="92"/>
                </a:lnTo>
                <a:lnTo>
                  <a:pt x="170" y="88"/>
                </a:lnTo>
                <a:lnTo>
                  <a:pt x="186" y="82"/>
                </a:lnTo>
                <a:lnTo>
                  <a:pt x="200" y="71"/>
                </a:lnTo>
                <a:lnTo>
                  <a:pt x="246" y="25"/>
                </a:lnTo>
                <a:lnTo>
                  <a:pt x="249" y="23"/>
                </a:lnTo>
                <a:lnTo>
                  <a:pt x="255" y="17"/>
                </a:lnTo>
                <a:lnTo>
                  <a:pt x="264" y="12"/>
                </a:lnTo>
                <a:lnTo>
                  <a:pt x="279" y="8"/>
                </a:lnTo>
                <a:lnTo>
                  <a:pt x="291" y="8"/>
                </a:lnTo>
                <a:lnTo>
                  <a:pt x="302" y="12"/>
                </a:lnTo>
                <a:lnTo>
                  <a:pt x="313" y="20"/>
                </a:lnTo>
                <a:lnTo>
                  <a:pt x="319" y="28"/>
                </a:lnTo>
                <a:lnTo>
                  <a:pt x="319" y="36"/>
                </a:lnTo>
                <a:lnTo>
                  <a:pt x="316" y="46"/>
                </a:lnTo>
                <a:lnTo>
                  <a:pt x="308" y="59"/>
                </a:lnTo>
                <a:lnTo>
                  <a:pt x="300" y="72"/>
                </a:lnTo>
                <a:lnTo>
                  <a:pt x="292" y="86"/>
                </a:lnTo>
                <a:lnTo>
                  <a:pt x="288" y="99"/>
                </a:lnTo>
                <a:lnTo>
                  <a:pt x="291" y="109"/>
                </a:lnTo>
                <a:lnTo>
                  <a:pt x="298" y="118"/>
                </a:lnTo>
                <a:lnTo>
                  <a:pt x="313" y="122"/>
                </a:lnTo>
                <a:lnTo>
                  <a:pt x="351" y="130"/>
                </a:lnTo>
                <a:lnTo>
                  <a:pt x="368" y="130"/>
                </a:lnTo>
                <a:lnTo>
                  <a:pt x="386" y="126"/>
                </a:lnTo>
                <a:lnTo>
                  <a:pt x="402" y="117"/>
                </a:lnTo>
                <a:lnTo>
                  <a:pt x="415" y="105"/>
                </a:lnTo>
                <a:lnTo>
                  <a:pt x="424" y="93"/>
                </a:lnTo>
                <a:lnTo>
                  <a:pt x="438" y="80"/>
                </a:lnTo>
                <a:lnTo>
                  <a:pt x="452" y="66"/>
                </a:lnTo>
                <a:lnTo>
                  <a:pt x="469" y="54"/>
                </a:lnTo>
                <a:lnTo>
                  <a:pt x="486" y="48"/>
                </a:lnTo>
                <a:lnTo>
                  <a:pt x="486" y="48"/>
                </a:lnTo>
                <a:lnTo>
                  <a:pt x="499" y="48"/>
                </a:lnTo>
                <a:lnTo>
                  <a:pt x="511" y="53"/>
                </a:lnTo>
                <a:lnTo>
                  <a:pt x="522" y="62"/>
                </a:lnTo>
                <a:lnTo>
                  <a:pt x="528" y="72"/>
                </a:lnTo>
                <a:lnTo>
                  <a:pt x="531" y="82"/>
                </a:lnTo>
                <a:lnTo>
                  <a:pt x="528" y="96"/>
                </a:lnTo>
                <a:lnTo>
                  <a:pt x="522" y="112"/>
                </a:lnTo>
                <a:lnTo>
                  <a:pt x="515" y="129"/>
                </a:lnTo>
                <a:lnTo>
                  <a:pt x="508" y="145"/>
                </a:lnTo>
                <a:lnTo>
                  <a:pt x="506" y="160"/>
                </a:lnTo>
                <a:lnTo>
                  <a:pt x="510" y="174"/>
                </a:lnTo>
                <a:lnTo>
                  <a:pt x="519" y="184"/>
                </a:lnTo>
                <a:lnTo>
                  <a:pt x="533" y="189"/>
                </a:lnTo>
                <a:lnTo>
                  <a:pt x="553" y="193"/>
                </a:lnTo>
                <a:lnTo>
                  <a:pt x="570" y="195"/>
                </a:lnTo>
                <a:lnTo>
                  <a:pt x="589" y="192"/>
                </a:lnTo>
                <a:lnTo>
                  <a:pt x="607" y="185"/>
                </a:lnTo>
                <a:lnTo>
                  <a:pt x="621" y="176"/>
                </a:lnTo>
                <a:lnTo>
                  <a:pt x="783" y="36"/>
                </a:lnTo>
                <a:lnTo>
                  <a:pt x="797" y="24"/>
                </a:lnTo>
                <a:lnTo>
                  <a:pt x="814" y="12"/>
                </a:lnTo>
                <a:lnTo>
                  <a:pt x="833" y="4"/>
                </a:lnTo>
                <a:lnTo>
                  <a:pt x="850" y="0"/>
                </a:lnTo>
                <a:close/>
              </a:path>
            </a:pathLst>
          </a:custGeom>
          <a:solidFill>
            <a:schemeClr val="bg1">
              <a:lumMod val="50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0" name="Freeform 661"/>
          <p:cNvSpPr/>
          <p:nvPr/>
        </p:nvSpPr>
        <p:spPr bwMode="auto">
          <a:xfrm flipH="1">
            <a:off x="5703887" y="4421188"/>
            <a:ext cx="1577975" cy="1497013"/>
          </a:xfrm>
          <a:custGeom>
            <a:avLst/>
            <a:gdLst>
              <a:gd name="T0" fmla="*/ 352 w 994"/>
              <a:gd name="T1" fmla="*/ 14 h 943"/>
              <a:gd name="T2" fmla="*/ 347 w 994"/>
              <a:gd name="T3" fmla="*/ 57 h 943"/>
              <a:gd name="T4" fmla="*/ 326 w 994"/>
              <a:gd name="T5" fmla="*/ 112 h 943"/>
              <a:gd name="T6" fmla="*/ 411 w 994"/>
              <a:gd name="T7" fmla="*/ 136 h 943"/>
              <a:gd name="T8" fmla="*/ 474 w 994"/>
              <a:gd name="T9" fmla="*/ 96 h 943"/>
              <a:gd name="T10" fmla="*/ 541 w 994"/>
              <a:gd name="T11" fmla="*/ 48 h 943"/>
              <a:gd name="T12" fmla="*/ 579 w 994"/>
              <a:gd name="T13" fmla="*/ 63 h 943"/>
              <a:gd name="T14" fmla="*/ 580 w 994"/>
              <a:gd name="T15" fmla="*/ 119 h 943"/>
              <a:gd name="T16" fmla="*/ 563 w 994"/>
              <a:gd name="T17" fmla="*/ 180 h 943"/>
              <a:gd name="T18" fmla="*/ 612 w 994"/>
              <a:gd name="T19" fmla="*/ 209 h 943"/>
              <a:gd name="T20" fmla="*/ 687 w 994"/>
              <a:gd name="T21" fmla="*/ 191 h 943"/>
              <a:gd name="T22" fmla="*/ 908 w 994"/>
              <a:gd name="T23" fmla="*/ 11 h 943"/>
              <a:gd name="T24" fmla="*/ 961 w 994"/>
              <a:gd name="T25" fmla="*/ 6 h 943"/>
              <a:gd name="T26" fmla="*/ 992 w 994"/>
              <a:gd name="T27" fmla="*/ 42 h 943"/>
              <a:gd name="T28" fmla="*/ 981 w 994"/>
              <a:gd name="T29" fmla="*/ 94 h 943"/>
              <a:gd name="T30" fmla="*/ 773 w 994"/>
              <a:gd name="T31" fmla="*/ 289 h 943"/>
              <a:gd name="T32" fmla="*/ 744 w 994"/>
              <a:gd name="T33" fmla="*/ 361 h 943"/>
              <a:gd name="T34" fmla="*/ 776 w 994"/>
              <a:gd name="T35" fmla="*/ 417 h 943"/>
              <a:gd name="T36" fmla="*/ 848 w 994"/>
              <a:gd name="T37" fmla="*/ 401 h 943"/>
              <a:gd name="T38" fmla="*/ 891 w 994"/>
              <a:gd name="T39" fmla="*/ 424 h 943"/>
              <a:gd name="T40" fmla="*/ 886 w 994"/>
              <a:gd name="T41" fmla="*/ 470 h 943"/>
              <a:gd name="T42" fmla="*/ 822 w 994"/>
              <a:gd name="T43" fmla="*/ 522 h 943"/>
              <a:gd name="T44" fmla="*/ 788 w 994"/>
              <a:gd name="T45" fmla="*/ 587 h 943"/>
              <a:gd name="T46" fmla="*/ 814 w 994"/>
              <a:gd name="T47" fmla="*/ 661 h 943"/>
              <a:gd name="T48" fmla="*/ 874 w 994"/>
              <a:gd name="T49" fmla="*/ 637 h 943"/>
              <a:gd name="T50" fmla="*/ 910 w 994"/>
              <a:gd name="T51" fmla="*/ 656 h 943"/>
              <a:gd name="T52" fmla="*/ 901 w 994"/>
              <a:gd name="T53" fmla="*/ 704 h 943"/>
              <a:gd name="T54" fmla="*/ 832 w 994"/>
              <a:gd name="T55" fmla="*/ 761 h 943"/>
              <a:gd name="T56" fmla="*/ 802 w 994"/>
              <a:gd name="T57" fmla="*/ 825 h 943"/>
              <a:gd name="T58" fmla="*/ 806 w 994"/>
              <a:gd name="T59" fmla="*/ 864 h 943"/>
              <a:gd name="T60" fmla="*/ 805 w 994"/>
              <a:gd name="T61" fmla="*/ 935 h 943"/>
              <a:gd name="T62" fmla="*/ 776 w 994"/>
              <a:gd name="T63" fmla="*/ 934 h 943"/>
              <a:gd name="T64" fmla="*/ 563 w 994"/>
              <a:gd name="T65" fmla="*/ 520 h 943"/>
              <a:gd name="T66" fmla="*/ 517 w 994"/>
              <a:gd name="T67" fmla="*/ 505 h 943"/>
              <a:gd name="T68" fmla="*/ 249 w 994"/>
              <a:gd name="T69" fmla="*/ 757 h 943"/>
              <a:gd name="T70" fmla="*/ 253 w 994"/>
              <a:gd name="T71" fmla="*/ 827 h 943"/>
              <a:gd name="T72" fmla="*/ 238 w 994"/>
              <a:gd name="T73" fmla="*/ 890 h 943"/>
              <a:gd name="T74" fmla="*/ 192 w 994"/>
              <a:gd name="T75" fmla="*/ 902 h 943"/>
              <a:gd name="T76" fmla="*/ 155 w 994"/>
              <a:gd name="T77" fmla="*/ 850 h 943"/>
              <a:gd name="T78" fmla="*/ 125 w 994"/>
              <a:gd name="T79" fmla="*/ 768 h 943"/>
              <a:gd name="T80" fmla="*/ 47 w 994"/>
              <a:gd name="T81" fmla="*/ 726 h 943"/>
              <a:gd name="T82" fmla="*/ 1 w 994"/>
              <a:gd name="T83" fmla="*/ 683 h 943"/>
              <a:gd name="T84" fmla="*/ 18 w 994"/>
              <a:gd name="T85" fmla="*/ 640 h 943"/>
              <a:gd name="T86" fmla="*/ 83 w 994"/>
              <a:gd name="T87" fmla="*/ 632 h 943"/>
              <a:gd name="T88" fmla="*/ 154 w 994"/>
              <a:gd name="T89" fmla="*/ 646 h 943"/>
              <a:gd name="T90" fmla="*/ 440 w 994"/>
              <a:gd name="T91" fmla="*/ 414 h 943"/>
              <a:gd name="T92" fmla="*/ 429 w 994"/>
              <a:gd name="T93" fmla="*/ 367 h 943"/>
              <a:gd name="T94" fmla="*/ 47 w 994"/>
              <a:gd name="T95" fmla="*/ 100 h 943"/>
              <a:gd name="T96" fmla="*/ 50 w 994"/>
              <a:gd name="T97" fmla="*/ 71 h 943"/>
              <a:gd name="T98" fmla="*/ 121 w 994"/>
              <a:gd name="T99" fmla="*/ 81 h 943"/>
              <a:gd name="T100" fmla="*/ 159 w 994"/>
              <a:gd name="T101" fmla="*/ 90 h 943"/>
              <a:gd name="T102" fmla="*/ 228 w 994"/>
              <a:gd name="T103" fmla="*/ 69 h 943"/>
              <a:gd name="T104" fmla="*/ 293 w 994"/>
              <a:gd name="T105" fmla="*/ 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4" h="943">
                <a:moveTo>
                  <a:pt x="315" y="0"/>
                </a:moveTo>
                <a:lnTo>
                  <a:pt x="328" y="2"/>
                </a:lnTo>
                <a:lnTo>
                  <a:pt x="341" y="6"/>
                </a:lnTo>
                <a:lnTo>
                  <a:pt x="352" y="14"/>
                </a:lnTo>
                <a:lnTo>
                  <a:pt x="360" y="23"/>
                </a:lnTo>
                <a:lnTo>
                  <a:pt x="360" y="32"/>
                </a:lnTo>
                <a:lnTo>
                  <a:pt x="356" y="44"/>
                </a:lnTo>
                <a:lnTo>
                  <a:pt x="347" y="57"/>
                </a:lnTo>
                <a:lnTo>
                  <a:pt x="337" y="73"/>
                </a:lnTo>
                <a:lnTo>
                  <a:pt x="328" y="86"/>
                </a:lnTo>
                <a:lnTo>
                  <a:pt x="323" y="99"/>
                </a:lnTo>
                <a:lnTo>
                  <a:pt x="326" y="112"/>
                </a:lnTo>
                <a:lnTo>
                  <a:pt x="335" y="121"/>
                </a:lnTo>
                <a:lnTo>
                  <a:pt x="351" y="127"/>
                </a:lnTo>
                <a:lnTo>
                  <a:pt x="393" y="136"/>
                </a:lnTo>
                <a:lnTo>
                  <a:pt x="411" y="136"/>
                </a:lnTo>
                <a:lnTo>
                  <a:pt x="431" y="132"/>
                </a:lnTo>
                <a:lnTo>
                  <a:pt x="449" y="123"/>
                </a:lnTo>
                <a:lnTo>
                  <a:pt x="463" y="109"/>
                </a:lnTo>
                <a:lnTo>
                  <a:pt x="474" y="96"/>
                </a:lnTo>
                <a:lnTo>
                  <a:pt x="487" y="82"/>
                </a:lnTo>
                <a:lnTo>
                  <a:pt x="504" y="67"/>
                </a:lnTo>
                <a:lnTo>
                  <a:pt x="523" y="54"/>
                </a:lnTo>
                <a:lnTo>
                  <a:pt x="541" y="48"/>
                </a:lnTo>
                <a:lnTo>
                  <a:pt x="541" y="48"/>
                </a:lnTo>
                <a:lnTo>
                  <a:pt x="555" y="48"/>
                </a:lnTo>
                <a:lnTo>
                  <a:pt x="568" y="54"/>
                </a:lnTo>
                <a:lnTo>
                  <a:pt x="579" y="63"/>
                </a:lnTo>
                <a:lnTo>
                  <a:pt x="587" y="75"/>
                </a:lnTo>
                <a:lnTo>
                  <a:pt x="589" y="86"/>
                </a:lnTo>
                <a:lnTo>
                  <a:pt x="586" y="100"/>
                </a:lnTo>
                <a:lnTo>
                  <a:pt x="580" y="119"/>
                </a:lnTo>
                <a:lnTo>
                  <a:pt x="571" y="137"/>
                </a:lnTo>
                <a:lnTo>
                  <a:pt x="565" y="154"/>
                </a:lnTo>
                <a:lnTo>
                  <a:pt x="562" y="167"/>
                </a:lnTo>
                <a:lnTo>
                  <a:pt x="563" y="180"/>
                </a:lnTo>
                <a:lnTo>
                  <a:pt x="568" y="191"/>
                </a:lnTo>
                <a:lnTo>
                  <a:pt x="578" y="199"/>
                </a:lnTo>
                <a:lnTo>
                  <a:pt x="591" y="204"/>
                </a:lnTo>
                <a:lnTo>
                  <a:pt x="612" y="209"/>
                </a:lnTo>
                <a:lnTo>
                  <a:pt x="631" y="211"/>
                </a:lnTo>
                <a:lnTo>
                  <a:pt x="651" y="208"/>
                </a:lnTo>
                <a:lnTo>
                  <a:pt x="671" y="200"/>
                </a:lnTo>
                <a:lnTo>
                  <a:pt x="687" y="191"/>
                </a:lnTo>
                <a:lnTo>
                  <a:pt x="865" y="40"/>
                </a:lnTo>
                <a:lnTo>
                  <a:pt x="878" y="29"/>
                </a:lnTo>
                <a:lnTo>
                  <a:pt x="893" y="20"/>
                </a:lnTo>
                <a:lnTo>
                  <a:pt x="908" y="11"/>
                </a:lnTo>
                <a:lnTo>
                  <a:pt x="924" y="4"/>
                </a:lnTo>
                <a:lnTo>
                  <a:pt x="940" y="2"/>
                </a:lnTo>
                <a:lnTo>
                  <a:pt x="949" y="3"/>
                </a:lnTo>
                <a:lnTo>
                  <a:pt x="961" y="6"/>
                </a:lnTo>
                <a:lnTo>
                  <a:pt x="971" y="12"/>
                </a:lnTo>
                <a:lnTo>
                  <a:pt x="979" y="21"/>
                </a:lnTo>
                <a:lnTo>
                  <a:pt x="987" y="32"/>
                </a:lnTo>
                <a:lnTo>
                  <a:pt x="992" y="42"/>
                </a:lnTo>
                <a:lnTo>
                  <a:pt x="994" y="54"/>
                </a:lnTo>
                <a:lnTo>
                  <a:pt x="994" y="63"/>
                </a:lnTo>
                <a:lnTo>
                  <a:pt x="989" y="78"/>
                </a:lnTo>
                <a:lnTo>
                  <a:pt x="981" y="94"/>
                </a:lnTo>
                <a:lnTo>
                  <a:pt x="970" y="108"/>
                </a:lnTo>
                <a:lnTo>
                  <a:pt x="958" y="121"/>
                </a:lnTo>
                <a:lnTo>
                  <a:pt x="947" y="133"/>
                </a:lnTo>
                <a:lnTo>
                  <a:pt x="773" y="289"/>
                </a:lnTo>
                <a:lnTo>
                  <a:pt x="761" y="304"/>
                </a:lnTo>
                <a:lnTo>
                  <a:pt x="751" y="322"/>
                </a:lnTo>
                <a:lnTo>
                  <a:pt x="746" y="342"/>
                </a:lnTo>
                <a:lnTo>
                  <a:pt x="744" y="361"/>
                </a:lnTo>
                <a:lnTo>
                  <a:pt x="747" y="382"/>
                </a:lnTo>
                <a:lnTo>
                  <a:pt x="752" y="398"/>
                </a:lnTo>
                <a:lnTo>
                  <a:pt x="761" y="410"/>
                </a:lnTo>
                <a:lnTo>
                  <a:pt x="776" y="417"/>
                </a:lnTo>
                <a:lnTo>
                  <a:pt x="792" y="415"/>
                </a:lnTo>
                <a:lnTo>
                  <a:pt x="810" y="410"/>
                </a:lnTo>
                <a:lnTo>
                  <a:pt x="830" y="405"/>
                </a:lnTo>
                <a:lnTo>
                  <a:pt x="848" y="401"/>
                </a:lnTo>
                <a:lnTo>
                  <a:pt x="864" y="400"/>
                </a:lnTo>
                <a:lnTo>
                  <a:pt x="874" y="403"/>
                </a:lnTo>
                <a:lnTo>
                  <a:pt x="884" y="413"/>
                </a:lnTo>
                <a:lnTo>
                  <a:pt x="891" y="424"/>
                </a:lnTo>
                <a:lnTo>
                  <a:pt x="897" y="439"/>
                </a:lnTo>
                <a:lnTo>
                  <a:pt x="895" y="452"/>
                </a:lnTo>
                <a:lnTo>
                  <a:pt x="895" y="453"/>
                </a:lnTo>
                <a:lnTo>
                  <a:pt x="886" y="470"/>
                </a:lnTo>
                <a:lnTo>
                  <a:pt x="870" y="486"/>
                </a:lnTo>
                <a:lnTo>
                  <a:pt x="853" y="502"/>
                </a:lnTo>
                <a:lnTo>
                  <a:pt x="836" y="512"/>
                </a:lnTo>
                <a:lnTo>
                  <a:pt x="822" y="522"/>
                </a:lnTo>
                <a:lnTo>
                  <a:pt x="809" y="535"/>
                </a:lnTo>
                <a:lnTo>
                  <a:pt x="797" y="550"/>
                </a:lnTo>
                <a:lnTo>
                  <a:pt x="790" y="569"/>
                </a:lnTo>
                <a:lnTo>
                  <a:pt x="788" y="587"/>
                </a:lnTo>
                <a:lnTo>
                  <a:pt x="790" y="631"/>
                </a:lnTo>
                <a:lnTo>
                  <a:pt x="794" y="646"/>
                </a:lnTo>
                <a:lnTo>
                  <a:pt x="802" y="657"/>
                </a:lnTo>
                <a:lnTo>
                  <a:pt x="814" y="661"/>
                </a:lnTo>
                <a:lnTo>
                  <a:pt x="828" y="658"/>
                </a:lnTo>
                <a:lnTo>
                  <a:pt x="843" y="652"/>
                </a:lnTo>
                <a:lnTo>
                  <a:pt x="859" y="644"/>
                </a:lnTo>
                <a:lnTo>
                  <a:pt x="874" y="637"/>
                </a:lnTo>
                <a:lnTo>
                  <a:pt x="886" y="635"/>
                </a:lnTo>
                <a:lnTo>
                  <a:pt x="895" y="636"/>
                </a:lnTo>
                <a:lnTo>
                  <a:pt x="903" y="644"/>
                </a:lnTo>
                <a:lnTo>
                  <a:pt x="910" y="656"/>
                </a:lnTo>
                <a:lnTo>
                  <a:pt x="912" y="670"/>
                </a:lnTo>
                <a:lnTo>
                  <a:pt x="911" y="683"/>
                </a:lnTo>
                <a:lnTo>
                  <a:pt x="906" y="695"/>
                </a:lnTo>
                <a:lnTo>
                  <a:pt x="901" y="704"/>
                </a:lnTo>
                <a:lnTo>
                  <a:pt x="894" y="711"/>
                </a:lnTo>
                <a:lnTo>
                  <a:pt x="890" y="715"/>
                </a:lnTo>
                <a:lnTo>
                  <a:pt x="889" y="716"/>
                </a:lnTo>
                <a:lnTo>
                  <a:pt x="832" y="761"/>
                </a:lnTo>
                <a:lnTo>
                  <a:pt x="819" y="774"/>
                </a:lnTo>
                <a:lnTo>
                  <a:pt x="810" y="791"/>
                </a:lnTo>
                <a:lnTo>
                  <a:pt x="803" y="808"/>
                </a:lnTo>
                <a:lnTo>
                  <a:pt x="802" y="825"/>
                </a:lnTo>
                <a:lnTo>
                  <a:pt x="803" y="841"/>
                </a:lnTo>
                <a:lnTo>
                  <a:pt x="805" y="852"/>
                </a:lnTo>
                <a:lnTo>
                  <a:pt x="806" y="862"/>
                </a:lnTo>
                <a:lnTo>
                  <a:pt x="806" y="864"/>
                </a:lnTo>
                <a:lnTo>
                  <a:pt x="809" y="889"/>
                </a:lnTo>
                <a:lnTo>
                  <a:pt x="809" y="909"/>
                </a:lnTo>
                <a:lnTo>
                  <a:pt x="807" y="925"/>
                </a:lnTo>
                <a:lnTo>
                  <a:pt x="805" y="935"/>
                </a:lnTo>
                <a:lnTo>
                  <a:pt x="801" y="942"/>
                </a:lnTo>
                <a:lnTo>
                  <a:pt x="793" y="943"/>
                </a:lnTo>
                <a:lnTo>
                  <a:pt x="785" y="940"/>
                </a:lnTo>
                <a:lnTo>
                  <a:pt x="776" y="934"/>
                </a:lnTo>
                <a:lnTo>
                  <a:pt x="767" y="926"/>
                </a:lnTo>
                <a:lnTo>
                  <a:pt x="760" y="917"/>
                </a:lnTo>
                <a:lnTo>
                  <a:pt x="755" y="906"/>
                </a:lnTo>
                <a:lnTo>
                  <a:pt x="563" y="520"/>
                </a:lnTo>
                <a:lnTo>
                  <a:pt x="554" y="506"/>
                </a:lnTo>
                <a:lnTo>
                  <a:pt x="542" y="498"/>
                </a:lnTo>
                <a:lnTo>
                  <a:pt x="530" y="498"/>
                </a:lnTo>
                <a:lnTo>
                  <a:pt x="517" y="505"/>
                </a:lnTo>
                <a:lnTo>
                  <a:pt x="274" y="716"/>
                </a:lnTo>
                <a:lnTo>
                  <a:pt x="264" y="726"/>
                </a:lnTo>
                <a:lnTo>
                  <a:pt x="256" y="741"/>
                </a:lnTo>
                <a:lnTo>
                  <a:pt x="249" y="757"/>
                </a:lnTo>
                <a:lnTo>
                  <a:pt x="247" y="772"/>
                </a:lnTo>
                <a:lnTo>
                  <a:pt x="248" y="788"/>
                </a:lnTo>
                <a:lnTo>
                  <a:pt x="251" y="809"/>
                </a:lnTo>
                <a:lnTo>
                  <a:pt x="253" y="827"/>
                </a:lnTo>
                <a:lnTo>
                  <a:pt x="255" y="847"/>
                </a:lnTo>
                <a:lnTo>
                  <a:pt x="252" y="864"/>
                </a:lnTo>
                <a:lnTo>
                  <a:pt x="249" y="876"/>
                </a:lnTo>
                <a:lnTo>
                  <a:pt x="238" y="890"/>
                </a:lnTo>
                <a:lnTo>
                  <a:pt x="226" y="900"/>
                </a:lnTo>
                <a:lnTo>
                  <a:pt x="214" y="904"/>
                </a:lnTo>
                <a:lnTo>
                  <a:pt x="201" y="905"/>
                </a:lnTo>
                <a:lnTo>
                  <a:pt x="192" y="902"/>
                </a:lnTo>
                <a:lnTo>
                  <a:pt x="181" y="896"/>
                </a:lnTo>
                <a:lnTo>
                  <a:pt x="171" y="885"/>
                </a:lnTo>
                <a:lnTo>
                  <a:pt x="162" y="869"/>
                </a:lnTo>
                <a:lnTo>
                  <a:pt x="155" y="850"/>
                </a:lnTo>
                <a:lnTo>
                  <a:pt x="150" y="831"/>
                </a:lnTo>
                <a:lnTo>
                  <a:pt x="144" y="812"/>
                </a:lnTo>
                <a:lnTo>
                  <a:pt x="137" y="791"/>
                </a:lnTo>
                <a:lnTo>
                  <a:pt x="125" y="768"/>
                </a:lnTo>
                <a:lnTo>
                  <a:pt x="105" y="754"/>
                </a:lnTo>
                <a:lnTo>
                  <a:pt x="84" y="743"/>
                </a:lnTo>
                <a:lnTo>
                  <a:pt x="66" y="734"/>
                </a:lnTo>
                <a:lnTo>
                  <a:pt x="47" y="726"/>
                </a:lnTo>
                <a:lnTo>
                  <a:pt x="29" y="717"/>
                </a:lnTo>
                <a:lnTo>
                  <a:pt x="14" y="707"/>
                </a:lnTo>
                <a:lnTo>
                  <a:pt x="5" y="695"/>
                </a:lnTo>
                <a:lnTo>
                  <a:pt x="1" y="683"/>
                </a:lnTo>
                <a:lnTo>
                  <a:pt x="0" y="674"/>
                </a:lnTo>
                <a:lnTo>
                  <a:pt x="3" y="662"/>
                </a:lnTo>
                <a:lnTo>
                  <a:pt x="8" y="650"/>
                </a:lnTo>
                <a:lnTo>
                  <a:pt x="18" y="640"/>
                </a:lnTo>
                <a:lnTo>
                  <a:pt x="34" y="631"/>
                </a:lnTo>
                <a:lnTo>
                  <a:pt x="47" y="628"/>
                </a:lnTo>
                <a:lnTo>
                  <a:pt x="64" y="629"/>
                </a:lnTo>
                <a:lnTo>
                  <a:pt x="83" y="632"/>
                </a:lnTo>
                <a:lnTo>
                  <a:pt x="101" y="638"/>
                </a:lnTo>
                <a:lnTo>
                  <a:pt x="122" y="644"/>
                </a:lnTo>
                <a:lnTo>
                  <a:pt x="137" y="646"/>
                </a:lnTo>
                <a:lnTo>
                  <a:pt x="154" y="646"/>
                </a:lnTo>
                <a:lnTo>
                  <a:pt x="169" y="642"/>
                </a:lnTo>
                <a:lnTo>
                  <a:pt x="185" y="636"/>
                </a:lnTo>
                <a:lnTo>
                  <a:pt x="197" y="627"/>
                </a:lnTo>
                <a:lnTo>
                  <a:pt x="440" y="414"/>
                </a:lnTo>
                <a:lnTo>
                  <a:pt x="448" y="403"/>
                </a:lnTo>
                <a:lnTo>
                  <a:pt x="448" y="390"/>
                </a:lnTo>
                <a:lnTo>
                  <a:pt x="442" y="379"/>
                </a:lnTo>
                <a:lnTo>
                  <a:pt x="429" y="367"/>
                </a:lnTo>
                <a:lnTo>
                  <a:pt x="72" y="125"/>
                </a:lnTo>
                <a:lnTo>
                  <a:pt x="63" y="119"/>
                </a:lnTo>
                <a:lnTo>
                  <a:pt x="55" y="111"/>
                </a:lnTo>
                <a:lnTo>
                  <a:pt x="47" y="100"/>
                </a:lnTo>
                <a:lnTo>
                  <a:pt x="43" y="91"/>
                </a:lnTo>
                <a:lnTo>
                  <a:pt x="41" y="82"/>
                </a:lnTo>
                <a:lnTo>
                  <a:pt x="43" y="75"/>
                </a:lnTo>
                <a:lnTo>
                  <a:pt x="50" y="71"/>
                </a:lnTo>
                <a:lnTo>
                  <a:pt x="62" y="70"/>
                </a:lnTo>
                <a:lnTo>
                  <a:pt x="77" y="71"/>
                </a:lnTo>
                <a:lnTo>
                  <a:pt x="97" y="74"/>
                </a:lnTo>
                <a:lnTo>
                  <a:pt x="121" y="81"/>
                </a:lnTo>
                <a:lnTo>
                  <a:pt x="125" y="81"/>
                </a:lnTo>
                <a:lnTo>
                  <a:pt x="133" y="83"/>
                </a:lnTo>
                <a:lnTo>
                  <a:pt x="144" y="86"/>
                </a:lnTo>
                <a:lnTo>
                  <a:pt x="159" y="90"/>
                </a:lnTo>
                <a:lnTo>
                  <a:pt x="176" y="90"/>
                </a:lnTo>
                <a:lnTo>
                  <a:pt x="196" y="87"/>
                </a:lnTo>
                <a:lnTo>
                  <a:pt x="213" y="79"/>
                </a:lnTo>
                <a:lnTo>
                  <a:pt x="228" y="69"/>
                </a:lnTo>
                <a:lnTo>
                  <a:pt x="280" y="19"/>
                </a:lnTo>
                <a:lnTo>
                  <a:pt x="281" y="18"/>
                </a:lnTo>
                <a:lnTo>
                  <a:pt x="286" y="14"/>
                </a:lnTo>
                <a:lnTo>
                  <a:pt x="293" y="8"/>
                </a:lnTo>
                <a:lnTo>
                  <a:pt x="303" y="4"/>
                </a:lnTo>
                <a:lnTo>
                  <a:pt x="315" y="0"/>
                </a:lnTo>
                <a:close/>
              </a:path>
            </a:pathLst>
          </a:custGeom>
          <a:solidFill>
            <a:schemeClr val="bg1">
              <a:lumMod val="65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1" name="Freeform 664"/>
          <p:cNvSpPr/>
          <p:nvPr/>
        </p:nvSpPr>
        <p:spPr bwMode="auto">
          <a:xfrm flipH="1">
            <a:off x="7615237" y="3538538"/>
            <a:ext cx="1344613" cy="1289050"/>
          </a:xfrm>
          <a:custGeom>
            <a:avLst/>
            <a:gdLst>
              <a:gd name="T0" fmla="*/ 835 w 847"/>
              <a:gd name="T1" fmla="*/ 16 h 812"/>
              <a:gd name="T2" fmla="*/ 842 w 847"/>
              <a:gd name="T3" fmla="*/ 68 h 812"/>
              <a:gd name="T4" fmla="*/ 661 w 847"/>
              <a:gd name="T5" fmla="*/ 249 h 812"/>
              <a:gd name="T6" fmla="*/ 637 w 847"/>
              <a:gd name="T7" fmla="*/ 311 h 812"/>
              <a:gd name="T8" fmla="*/ 665 w 847"/>
              <a:gd name="T9" fmla="*/ 358 h 812"/>
              <a:gd name="T10" fmla="*/ 728 w 847"/>
              <a:gd name="T11" fmla="*/ 344 h 812"/>
              <a:gd name="T12" fmla="*/ 764 w 847"/>
              <a:gd name="T13" fmla="*/ 364 h 812"/>
              <a:gd name="T14" fmla="*/ 760 w 847"/>
              <a:gd name="T15" fmla="*/ 403 h 812"/>
              <a:gd name="T16" fmla="*/ 707 w 847"/>
              <a:gd name="T17" fmla="*/ 449 h 812"/>
              <a:gd name="T18" fmla="*/ 678 w 847"/>
              <a:gd name="T19" fmla="*/ 505 h 812"/>
              <a:gd name="T20" fmla="*/ 701 w 847"/>
              <a:gd name="T21" fmla="*/ 568 h 812"/>
              <a:gd name="T22" fmla="*/ 752 w 847"/>
              <a:gd name="T23" fmla="*/ 547 h 812"/>
              <a:gd name="T24" fmla="*/ 783 w 847"/>
              <a:gd name="T25" fmla="*/ 563 h 812"/>
              <a:gd name="T26" fmla="*/ 773 w 847"/>
              <a:gd name="T27" fmla="*/ 608 h 812"/>
              <a:gd name="T28" fmla="*/ 708 w 847"/>
              <a:gd name="T29" fmla="*/ 665 h 812"/>
              <a:gd name="T30" fmla="*/ 695 w 847"/>
              <a:gd name="T31" fmla="*/ 723 h 812"/>
              <a:gd name="T32" fmla="*/ 700 w 847"/>
              <a:gd name="T33" fmla="*/ 765 h 812"/>
              <a:gd name="T34" fmla="*/ 693 w 847"/>
              <a:gd name="T35" fmla="*/ 811 h 812"/>
              <a:gd name="T36" fmla="*/ 665 w 847"/>
              <a:gd name="T37" fmla="*/ 797 h 812"/>
              <a:gd name="T38" fmla="*/ 476 w 847"/>
              <a:gd name="T39" fmla="*/ 438 h 812"/>
              <a:gd name="T40" fmla="*/ 238 w 847"/>
              <a:gd name="T41" fmla="*/ 623 h 812"/>
              <a:gd name="T42" fmla="*/ 216 w 847"/>
              <a:gd name="T43" fmla="*/ 685 h 812"/>
              <a:gd name="T44" fmla="*/ 221 w 847"/>
              <a:gd name="T45" fmla="*/ 751 h 812"/>
              <a:gd name="T46" fmla="*/ 188 w 847"/>
              <a:gd name="T47" fmla="*/ 786 h 812"/>
              <a:gd name="T48" fmla="*/ 151 w 847"/>
              <a:gd name="T49" fmla="*/ 770 h 812"/>
              <a:gd name="T50" fmla="*/ 122 w 847"/>
              <a:gd name="T51" fmla="*/ 696 h 812"/>
              <a:gd name="T52" fmla="*/ 58 w 847"/>
              <a:gd name="T53" fmla="*/ 643 h 812"/>
              <a:gd name="T54" fmla="*/ 6 w 847"/>
              <a:gd name="T55" fmla="*/ 609 h 812"/>
              <a:gd name="T56" fmla="*/ 8 w 847"/>
              <a:gd name="T57" fmla="*/ 571 h 812"/>
              <a:gd name="T58" fmla="*/ 55 w 847"/>
              <a:gd name="T59" fmla="*/ 553 h 812"/>
              <a:gd name="T60" fmla="*/ 121 w 847"/>
              <a:gd name="T61" fmla="*/ 566 h 812"/>
              <a:gd name="T62" fmla="*/ 374 w 847"/>
              <a:gd name="T63" fmla="*/ 362 h 812"/>
              <a:gd name="T64" fmla="*/ 367 w 847"/>
              <a:gd name="T65" fmla="*/ 322 h 812"/>
              <a:gd name="T66" fmla="*/ 33 w 847"/>
              <a:gd name="T67" fmla="*/ 97 h 812"/>
              <a:gd name="T68" fmla="*/ 36 w 847"/>
              <a:gd name="T69" fmla="*/ 72 h 812"/>
              <a:gd name="T70" fmla="*/ 96 w 847"/>
              <a:gd name="T71" fmla="*/ 79 h 812"/>
              <a:gd name="T72" fmla="*/ 129 w 847"/>
              <a:gd name="T73" fmla="*/ 85 h 812"/>
              <a:gd name="T74" fmla="*/ 188 w 847"/>
              <a:gd name="T75" fmla="*/ 67 h 812"/>
              <a:gd name="T76" fmla="*/ 250 w 847"/>
              <a:gd name="T77" fmla="*/ 12 h 812"/>
              <a:gd name="T78" fmla="*/ 294 w 847"/>
              <a:gd name="T79" fmla="*/ 18 h 812"/>
              <a:gd name="T80" fmla="*/ 290 w 847"/>
              <a:gd name="T81" fmla="*/ 55 h 812"/>
              <a:gd name="T82" fmla="*/ 273 w 847"/>
              <a:gd name="T83" fmla="*/ 102 h 812"/>
              <a:gd name="T84" fmla="*/ 347 w 847"/>
              <a:gd name="T85" fmla="*/ 122 h 812"/>
              <a:gd name="T86" fmla="*/ 399 w 847"/>
              <a:gd name="T87" fmla="*/ 88 h 812"/>
              <a:gd name="T88" fmla="*/ 457 w 847"/>
              <a:gd name="T89" fmla="*/ 45 h 812"/>
              <a:gd name="T90" fmla="*/ 490 w 847"/>
              <a:gd name="T91" fmla="*/ 58 h 812"/>
              <a:gd name="T92" fmla="*/ 491 w 847"/>
              <a:gd name="T93" fmla="*/ 105 h 812"/>
              <a:gd name="T94" fmla="*/ 481 w 847"/>
              <a:gd name="T95" fmla="*/ 163 h 812"/>
              <a:gd name="T96" fmla="*/ 537 w 847"/>
              <a:gd name="T97" fmla="*/ 182 h 812"/>
              <a:gd name="T98" fmla="*/ 737 w 847"/>
              <a:gd name="T99" fmla="*/ 33 h 812"/>
              <a:gd name="T100" fmla="*/ 800 w 847"/>
              <a:gd name="T101"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7" h="812">
                <a:moveTo>
                  <a:pt x="800" y="0"/>
                </a:moveTo>
                <a:lnTo>
                  <a:pt x="808" y="0"/>
                </a:lnTo>
                <a:lnTo>
                  <a:pt x="822" y="5"/>
                </a:lnTo>
                <a:lnTo>
                  <a:pt x="835" y="16"/>
                </a:lnTo>
                <a:lnTo>
                  <a:pt x="844" y="29"/>
                </a:lnTo>
                <a:lnTo>
                  <a:pt x="847" y="43"/>
                </a:lnTo>
                <a:lnTo>
                  <a:pt x="847" y="51"/>
                </a:lnTo>
                <a:lnTo>
                  <a:pt x="842" y="68"/>
                </a:lnTo>
                <a:lnTo>
                  <a:pt x="831" y="84"/>
                </a:lnTo>
                <a:lnTo>
                  <a:pt x="819" y="100"/>
                </a:lnTo>
                <a:lnTo>
                  <a:pt x="808" y="111"/>
                </a:lnTo>
                <a:lnTo>
                  <a:pt x="661" y="249"/>
                </a:lnTo>
                <a:lnTo>
                  <a:pt x="650" y="261"/>
                </a:lnTo>
                <a:lnTo>
                  <a:pt x="642" y="277"/>
                </a:lnTo>
                <a:lnTo>
                  <a:pt x="638" y="295"/>
                </a:lnTo>
                <a:lnTo>
                  <a:pt x="637" y="311"/>
                </a:lnTo>
                <a:lnTo>
                  <a:pt x="640" y="329"/>
                </a:lnTo>
                <a:lnTo>
                  <a:pt x="644" y="344"/>
                </a:lnTo>
                <a:lnTo>
                  <a:pt x="653" y="353"/>
                </a:lnTo>
                <a:lnTo>
                  <a:pt x="665" y="358"/>
                </a:lnTo>
                <a:lnTo>
                  <a:pt x="679" y="357"/>
                </a:lnTo>
                <a:lnTo>
                  <a:pt x="695" y="353"/>
                </a:lnTo>
                <a:lnTo>
                  <a:pt x="712" y="348"/>
                </a:lnTo>
                <a:lnTo>
                  <a:pt x="728" y="344"/>
                </a:lnTo>
                <a:lnTo>
                  <a:pt x="739" y="343"/>
                </a:lnTo>
                <a:lnTo>
                  <a:pt x="749" y="346"/>
                </a:lnTo>
                <a:lnTo>
                  <a:pt x="758" y="353"/>
                </a:lnTo>
                <a:lnTo>
                  <a:pt x="764" y="364"/>
                </a:lnTo>
                <a:lnTo>
                  <a:pt x="768" y="375"/>
                </a:lnTo>
                <a:lnTo>
                  <a:pt x="768" y="388"/>
                </a:lnTo>
                <a:lnTo>
                  <a:pt x="768" y="388"/>
                </a:lnTo>
                <a:lnTo>
                  <a:pt x="760" y="403"/>
                </a:lnTo>
                <a:lnTo>
                  <a:pt x="747" y="417"/>
                </a:lnTo>
                <a:lnTo>
                  <a:pt x="733" y="430"/>
                </a:lnTo>
                <a:lnTo>
                  <a:pt x="718" y="441"/>
                </a:lnTo>
                <a:lnTo>
                  <a:pt x="707" y="449"/>
                </a:lnTo>
                <a:lnTo>
                  <a:pt x="695" y="459"/>
                </a:lnTo>
                <a:lnTo>
                  <a:pt x="686" y="474"/>
                </a:lnTo>
                <a:lnTo>
                  <a:pt x="679" y="490"/>
                </a:lnTo>
                <a:lnTo>
                  <a:pt x="678" y="505"/>
                </a:lnTo>
                <a:lnTo>
                  <a:pt x="680" y="543"/>
                </a:lnTo>
                <a:lnTo>
                  <a:pt x="684" y="556"/>
                </a:lnTo>
                <a:lnTo>
                  <a:pt x="691" y="566"/>
                </a:lnTo>
                <a:lnTo>
                  <a:pt x="701" y="568"/>
                </a:lnTo>
                <a:lnTo>
                  <a:pt x="713" y="566"/>
                </a:lnTo>
                <a:lnTo>
                  <a:pt x="726" y="559"/>
                </a:lnTo>
                <a:lnTo>
                  <a:pt x="739" y="553"/>
                </a:lnTo>
                <a:lnTo>
                  <a:pt x="752" y="547"/>
                </a:lnTo>
                <a:lnTo>
                  <a:pt x="763" y="545"/>
                </a:lnTo>
                <a:lnTo>
                  <a:pt x="771" y="546"/>
                </a:lnTo>
                <a:lnTo>
                  <a:pt x="777" y="553"/>
                </a:lnTo>
                <a:lnTo>
                  <a:pt x="783" y="563"/>
                </a:lnTo>
                <a:lnTo>
                  <a:pt x="785" y="575"/>
                </a:lnTo>
                <a:lnTo>
                  <a:pt x="785" y="585"/>
                </a:lnTo>
                <a:lnTo>
                  <a:pt x="780" y="598"/>
                </a:lnTo>
                <a:lnTo>
                  <a:pt x="773" y="608"/>
                </a:lnTo>
                <a:lnTo>
                  <a:pt x="768" y="613"/>
                </a:lnTo>
                <a:lnTo>
                  <a:pt x="766" y="614"/>
                </a:lnTo>
                <a:lnTo>
                  <a:pt x="718" y="654"/>
                </a:lnTo>
                <a:lnTo>
                  <a:pt x="708" y="665"/>
                </a:lnTo>
                <a:lnTo>
                  <a:pt x="699" y="680"/>
                </a:lnTo>
                <a:lnTo>
                  <a:pt x="695" y="696"/>
                </a:lnTo>
                <a:lnTo>
                  <a:pt x="693" y="710"/>
                </a:lnTo>
                <a:lnTo>
                  <a:pt x="695" y="723"/>
                </a:lnTo>
                <a:lnTo>
                  <a:pt x="696" y="734"/>
                </a:lnTo>
                <a:lnTo>
                  <a:pt x="697" y="740"/>
                </a:lnTo>
                <a:lnTo>
                  <a:pt x="697" y="743"/>
                </a:lnTo>
                <a:lnTo>
                  <a:pt x="700" y="765"/>
                </a:lnTo>
                <a:lnTo>
                  <a:pt x="700" y="782"/>
                </a:lnTo>
                <a:lnTo>
                  <a:pt x="700" y="795"/>
                </a:lnTo>
                <a:lnTo>
                  <a:pt x="697" y="805"/>
                </a:lnTo>
                <a:lnTo>
                  <a:pt x="693" y="811"/>
                </a:lnTo>
                <a:lnTo>
                  <a:pt x="688" y="812"/>
                </a:lnTo>
                <a:lnTo>
                  <a:pt x="680" y="810"/>
                </a:lnTo>
                <a:lnTo>
                  <a:pt x="672" y="805"/>
                </a:lnTo>
                <a:lnTo>
                  <a:pt x="665" y="797"/>
                </a:lnTo>
                <a:lnTo>
                  <a:pt x="658" y="789"/>
                </a:lnTo>
                <a:lnTo>
                  <a:pt x="653" y="781"/>
                </a:lnTo>
                <a:lnTo>
                  <a:pt x="483" y="450"/>
                </a:lnTo>
                <a:lnTo>
                  <a:pt x="476" y="438"/>
                </a:lnTo>
                <a:lnTo>
                  <a:pt x="465" y="433"/>
                </a:lnTo>
                <a:lnTo>
                  <a:pt x="454" y="432"/>
                </a:lnTo>
                <a:lnTo>
                  <a:pt x="444" y="438"/>
                </a:lnTo>
                <a:lnTo>
                  <a:pt x="238" y="623"/>
                </a:lnTo>
                <a:lnTo>
                  <a:pt x="227" y="635"/>
                </a:lnTo>
                <a:lnTo>
                  <a:pt x="218" y="652"/>
                </a:lnTo>
                <a:lnTo>
                  <a:pt x="214" y="669"/>
                </a:lnTo>
                <a:lnTo>
                  <a:pt x="216" y="685"/>
                </a:lnTo>
                <a:lnTo>
                  <a:pt x="218" y="705"/>
                </a:lnTo>
                <a:lnTo>
                  <a:pt x="221" y="721"/>
                </a:lnTo>
                <a:lnTo>
                  <a:pt x="222" y="736"/>
                </a:lnTo>
                <a:lnTo>
                  <a:pt x="221" y="751"/>
                </a:lnTo>
                <a:lnTo>
                  <a:pt x="218" y="763"/>
                </a:lnTo>
                <a:lnTo>
                  <a:pt x="209" y="774"/>
                </a:lnTo>
                <a:lnTo>
                  <a:pt x="199" y="782"/>
                </a:lnTo>
                <a:lnTo>
                  <a:pt x="188" y="786"/>
                </a:lnTo>
                <a:lnTo>
                  <a:pt x="178" y="788"/>
                </a:lnTo>
                <a:lnTo>
                  <a:pt x="170" y="785"/>
                </a:lnTo>
                <a:lnTo>
                  <a:pt x="160" y="780"/>
                </a:lnTo>
                <a:lnTo>
                  <a:pt x="151" y="770"/>
                </a:lnTo>
                <a:lnTo>
                  <a:pt x="143" y="757"/>
                </a:lnTo>
                <a:lnTo>
                  <a:pt x="137" y="740"/>
                </a:lnTo>
                <a:lnTo>
                  <a:pt x="130" y="719"/>
                </a:lnTo>
                <a:lnTo>
                  <a:pt x="122" y="696"/>
                </a:lnTo>
                <a:lnTo>
                  <a:pt x="109" y="671"/>
                </a:lnTo>
                <a:lnTo>
                  <a:pt x="92" y="659"/>
                </a:lnTo>
                <a:lnTo>
                  <a:pt x="74" y="650"/>
                </a:lnTo>
                <a:lnTo>
                  <a:pt x="58" y="643"/>
                </a:lnTo>
                <a:lnTo>
                  <a:pt x="42" y="637"/>
                </a:lnTo>
                <a:lnTo>
                  <a:pt x="27" y="629"/>
                </a:lnTo>
                <a:lnTo>
                  <a:pt x="15" y="619"/>
                </a:lnTo>
                <a:lnTo>
                  <a:pt x="6" y="609"/>
                </a:lnTo>
                <a:lnTo>
                  <a:pt x="2" y="600"/>
                </a:lnTo>
                <a:lnTo>
                  <a:pt x="0" y="592"/>
                </a:lnTo>
                <a:lnTo>
                  <a:pt x="3" y="581"/>
                </a:lnTo>
                <a:lnTo>
                  <a:pt x="8" y="571"/>
                </a:lnTo>
                <a:lnTo>
                  <a:pt x="16" y="562"/>
                </a:lnTo>
                <a:lnTo>
                  <a:pt x="29" y="554"/>
                </a:lnTo>
                <a:lnTo>
                  <a:pt x="41" y="551"/>
                </a:lnTo>
                <a:lnTo>
                  <a:pt x="55" y="553"/>
                </a:lnTo>
                <a:lnTo>
                  <a:pt x="71" y="554"/>
                </a:lnTo>
                <a:lnTo>
                  <a:pt x="87" y="559"/>
                </a:lnTo>
                <a:lnTo>
                  <a:pt x="105" y="563"/>
                </a:lnTo>
                <a:lnTo>
                  <a:pt x="121" y="566"/>
                </a:lnTo>
                <a:lnTo>
                  <a:pt x="139" y="564"/>
                </a:lnTo>
                <a:lnTo>
                  <a:pt x="157" y="558"/>
                </a:lnTo>
                <a:lnTo>
                  <a:pt x="170" y="549"/>
                </a:lnTo>
                <a:lnTo>
                  <a:pt x="374" y="362"/>
                </a:lnTo>
                <a:lnTo>
                  <a:pt x="382" y="352"/>
                </a:lnTo>
                <a:lnTo>
                  <a:pt x="382" y="341"/>
                </a:lnTo>
                <a:lnTo>
                  <a:pt x="377" y="331"/>
                </a:lnTo>
                <a:lnTo>
                  <a:pt x="367" y="322"/>
                </a:lnTo>
                <a:lnTo>
                  <a:pt x="55" y="118"/>
                </a:lnTo>
                <a:lnTo>
                  <a:pt x="48" y="113"/>
                </a:lnTo>
                <a:lnTo>
                  <a:pt x="40" y="105"/>
                </a:lnTo>
                <a:lnTo>
                  <a:pt x="33" y="97"/>
                </a:lnTo>
                <a:lnTo>
                  <a:pt x="29" y="89"/>
                </a:lnTo>
                <a:lnTo>
                  <a:pt x="28" y="81"/>
                </a:lnTo>
                <a:lnTo>
                  <a:pt x="29" y="75"/>
                </a:lnTo>
                <a:lnTo>
                  <a:pt x="36" y="72"/>
                </a:lnTo>
                <a:lnTo>
                  <a:pt x="45" y="71"/>
                </a:lnTo>
                <a:lnTo>
                  <a:pt x="58" y="71"/>
                </a:lnTo>
                <a:lnTo>
                  <a:pt x="75" y="73"/>
                </a:lnTo>
                <a:lnTo>
                  <a:pt x="96" y="79"/>
                </a:lnTo>
                <a:lnTo>
                  <a:pt x="99" y="79"/>
                </a:lnTo>
                <a:lnTo>
                  <a:pt x="107" y="81"/>
                </a:lnTo>
                <a:lnTo>
                  <a:pt x="117" y="83"/>
                </a:lnTo>
                <a:lnTo>
                  <a:pt x="129" y="85"/>
                </a:lnTo>
                <a:lnTo>
                  <a:pt x="145" y="87"/>
                </a:lnTo>
                <a:lnTo>
                  <a:pt x="160" y="83"/>
                </a:lnTo>
                <a:lnTo>
                  <a:pt x="175" y="76"/>
                </a:lnTo>
                <a:lnTo>
                  <a:pt x="188" y="67"/>
                </a:lnTo>
                <a:lnTo>
                  <a:pt x="231" y="24"/>
                </a:lnTo>
                <a:lnTo>
                  <a:pt x="234" y="21"/>
                </a:lnTo>
                <a:lnTo>
                  <a:pt x="241" y="17"/>
                </a:lnTo>
                <a:lnTo>
                  <a:pt x="250" y="12"/>
                </a:lnTo>
                <a:lnTo>
                  <a:pt x="263" y="8"/>
                </a:lnTo>
                <a:lnTo>
                  <a:pt x="273" y="8"/>
                </a:lnTo>
                <a:lnTo>
                  <a:pt x="285" y="12"/>
                </a:lnTo>
                <a:lnTo>
                  <a:pt x="294" y="18"/>
                </a:lnTo>
                <a:lnTo>
                  <a:pt x="301" y="26"/>
                </a:lnTo>
                <a:lnTo>
                  <a:pt x="301" y="33"/>
                </a:lnTo>
                <a:lnTo>
                  <a:pt x="297" y="43"/>
                </a:lnTo>
                <a:lnTo>
                  <a:pt x="290" y="55"/>
                </a:lnTo>
                <a:lnTo>
                  <a:pt x="283" y="68"/>
                </a:lnTo>
                <a:lnTo>
                  <a:pt x="275" y="81"/>
                </a:lnTo>
                <a:lnTo>
                  <a:pt x="271" y="92"/>
                </a:lnTo>
                <a:lnTo>
                  <a:pt x="273" y="102"/>
                </a:lnTo>
                <a:lnTo>
                  <a:pt x="281" y="110"/>
                </a:lnTo>
                <a:lnTo>
                  <a:pt x="294" y="115"/>
                </a:lnTo>
                <a:lnTo>
                  <a:pt x="331" y="122"/>
                </a:lnTo>
                <a:lnTo>
                  <a:pt x="347" y="122"/>
                </a:lnTo>
                <a:lnTo>
                  <a:pt x="364" y="118"/>
                </a:lnTo>
                <a:lnTo>
                  <a:pt x="378" y="110"/>
                </a:lnTo>
                <a:lnTo>
                  <a:pt x="391" y="100"/>
                </a:lnTo>
                <a:lnTo>
                  <a:pt x="399" y="88"/>
                </a:lnTo>
                <a:lnTo>
                  <a:pt x="411" y="75"/>
                </a:lnTo>
                <a:lnTo>
                  <a:pt x="426" y="62"/>
                </a:lnTo>
                <a:lnTo>
                  <a:pt x="441" y="51"/>
                </a:lnTo>
                <a:lnTo>
                  <a:pt x="457" y="45"/>
                </a:lnTo>
                <a:lnTo>
                  <a:pt x="457" y="45"/>
                </a:lnTo>
                <a:lnTo>
                  <a:pt x="470" y="45"/>
                </a:lnTo>
                <a:lnTo>
                  <a:pt x="481" y="50"/>
                </a:lnTo>
                <a:lnTo>
                  <a:pt x="490" y="58"/>
                </a:lnTo>
                <a:lnTo>
                  <a:pt x="497" y="67"/>
                </a:lnTo>
                <a:lnTo>
                  <a:pt x="499" y="77"/>
                </a:lnTo>
                <a:lnTo>
                  <a:pt x="497" y="89"/>
                </a:lnTo>
                <a:lnTo>
                  <a:pt x="491" y="105"/>
                </a:lnTo>
                <a:lnTo>
                  <a:pt x="485" y="121"/>
                </a:lnTo>
                <a:lnTo>
                  <a:pt x="479" y="136"/>
                </a:lnTo>
                <a:lnTo>
                  <a:pt x="477" y="150"/>
                </a:lnTo>
                <a:lnTo>
                  <a:pt x="481" y="163"/>
                </a:lnTo>
                <a:lnTo>
                  <a:pt x="489" y="172"/>
                </a:lnTo>
                <a:lnTo>
                  <a:pt x="502" y="178"/>
                </a:lnTo>
                <a:lnTo>
                  <a:pt x="520" y="182"/>
                </a:lnTo>
                <a:lnTo>
                  <a:pt x="537" y="182"/>
                </a:lnTo>
                <a:lnTo>
                  <a:pt x="554" y="180"/>
                </a:lnTo>
                <a:lnTo>
                  <a:pt x="571" y="175"/>
                </a:lnTo>
                <a:lnTo>
                  <a:pt x="584" y="165"/>
                </a:lnTo>
                <a:lnTo>
                  <a:pt x="737" y="33"/>
                </a:lnTo>
                <a:lnTo>
                  <a:pt x="750" y="22"/>
                </a:lnTo>
                <a:lnTo>
                  <a:pt x="766" y="12"/>
                </a:lnTo>
                <a:lnTo>
                  <a:pt x="784" y="4"/>
                </a:lnTo>
                <a:lnTo>
                  <a:pt x="800" y="0"/>
                </a:lnTo>
                <a:close/>
              </a:path>
            </a:pathLst>
          </a:custGeom>
          <a:gradFill>
            <a:gsLst>
              <a:gs pos="0">
                <a:srgbClr val="5B9BD5">
                  <a:lumMod val="50000"/>
                </a:srgbClr>
              </a:gs>
              <a:gs pos="47000">
                <a:srgbClr val="5B9BD5">
                  <a:lumMod val="75000"/>
                </a:srgbClr>
              </a:gs>
              <a:gs pos="100000">
                <a:srgbClr val="00B0F0"/>
              </a:gs>
            </a:gsLst>
            <a:lin ang="18000000" scaled="0"/>
          </a:gra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2" name="Freeform 667"/>
          <p:cNvSpPr/>
          <p:nvPr/>
        </p:nvSpPr>
        <p:spPr bwMode="auto">
          <a:xfrm flipH="1">
            <a:off x="9536112" y="573088"/>
            <a:ext cx="1228725" cy="1193800"/>
          </a:xfrm>
          <a:custGeom>
            <a:avLst/>
            <a:gdLst>
              <a:gd name="T0" fmla="*/ 770 w 774"/>
              <a:gd name="T1" fmla="*/ 26 h 752"/>
              <a:gd name="T2" fmla="*/ 759 w 774"/>
              <a:gd name="T3" fmla="*/ 77 h 752"/>
              <a:gd name="T4" fmla="*/ 595 w 774"/>
              <a:gd name="T5" fmla="*/ 244 h 752"/>
              <a:gd name="T6" fmla="*/ 586 w 774"/>
              <a:gd name="T7" fmla="*/ 308 h 752"/>
              <a:gd name="T8" fmla="*/ 623 w 774"/>
              <a:gd name="T9" fmla="*/ 332 h 752"/>
              <a:gd name="T10" fmla="*/ 679 w 774"/>
              <a:gd name="T11" fmla="*/ 318 h 752"/>
              <a:gd name="T12" fmla="*/ 705 w 774"/>
              <a:gd name="T13" fmla="*/ 360 h 752"/>
              <a:gd name="T14" fmla="*/ 674 w 774"/>
              <a:gd name="T15" fmla="*/ 399 h 752"/>
              <a:gd name="T16" fmla="*/ 631 w 774"/>
              <a:gd name="T17" fmla="*/ 440 h 752"/>
              <a:gd name="T18" fmla="*/ 631 w 774"/>
              <a:gd name="T19" fmla="*/ 516 h 752"/>
              <a:gd name="T20" fmla="*/ 670 w 774"/>
              <a:gd name="T21" fmla="*/ 518 h 752"/>
              <a:gd name="T22" fmla="*/ 712 w 774"/>
              <a:gd name="T23" fmla="*/ 507 h 752"/>
              <a:gd name="T24" fmla="*/ 720 w 774"/>
              <a:gd name="T25" fmla="*/ 553 h 752"/>
              <a:gd name="T26" fmla="*/ 665 w 774"/>
              <a:gd name="T27" fmla="*/ 605 h 752"/>
              <a:gd name="T28" fmla="*/ 642 w 774"/>
              <a:gd name="T29" fmla="*/ 658 h 752"/>
              <a:gd name="T30" fmla="*/ 649 w 774"/>
              <a:gd name="T31" fmla="*/ 709 h 752"/>
              <a:gd name="T32" fmla="*/ 645 w 774"/>
              <a:gd name="T33" fmla="*/ 751 h 752"/>
              <a:gd name="T34" fmla="*/ 617 w 774"/>
              <a:gd name="T35" fmla="*/ 739 h 752"/>
              <a:gd name="T36" fmla="*/ 436 w 774"/>
              <a:gd name="T37" fmla="*/ 411 h 752"/>
              <a:gd name="T38" fmla="*/ 220 w 774"/>
              <a:gd name="T39" fmla="*/ 585 h 752"/>
              <a:gd name="T40" fmla="*/ 200 w 774"/>
              <a:gd name="T41" fmla="*/ 645 h 752"/>
              <a:gd name="T42" fmla="*/ 207 w 774"/>
              <a:gd name="T43" fmla="*/ 705 h 752"/>
              <a:gd name="T44" fmla="*/ 167 w 774"/>
              <a:gd name="T45" fmla="*/ 738 h 752"/>
              <a:gd name="T46" fmla="*/ 129 w 774"/>
              <a:gd name="T47" fmla="*/ 697 h 752"/>
              <a:gd name="T48" fmla="*/ 81 w 774"/>
              <a:gd name="T49" fmla="*/ 618 h 752"/>
              <a:gd name="T50" fmla="*/ 8 w 774"/>
              <a:gd name="T51" fmla="*/ 581 h 752"/>
              <a:gd name="T52" fmla="*/ 11 w 774"/>
              <a:gd name="T53" fmla="*/ 536 h 752"/>
              <a:gd name="T54" fmla="*/ 65 w 774"/>
              <a:gd name="T55" fmla="*/ 525 h 752"/>
              <a:gd name="T56" fmla="*/ 128 w 774"/>
              <a:gd name="T57" fmla="*/ 533 h 752"/>
              <a:gd name="T58" fmla="*/ 348 w 774"/>
              <a:gd name="T59" fmla="*/ 332 h 752"/>
              <a:gd name="T60" fmla="*/ 42 w 774"/>
              <a:gd name="T61" fmla="*/ 123 h 752"/>
              <a:gd name="T62" fmla="*/ 18 w 774"/>
              <a:gd name="T63" fmla="*/ 96 h 752"/>
              <a:gd name="T64" fmla="*/ 32 w 774"/>
              <a:gd name="T65" fmla="*/ 79 h 752"/>
              <a:gd name="T66" fmla="*/ 82 w 774"/>
              <a:gd name="T67" fmla="*/ 85 h 752"/>
              <a:gd name="T68" fmla="*/ 124 w 774"/>
              <a:gd name="T69" fmla="*/ 92 h 752"/>
              <a:gd name="T70" fmla="*/ 204 w 774"/>
              <a:gd name="T71" fmla="*/ 31 h 752"/>
              <a:gd name="T72" fmla="*/ 232 w 774"/>
              <a:gd name="T73" fmla="*/ 17 h 752"/>
              <a:gd name="T74" fmla="*/ 267 w 774"/>
              <a:gd name="T75" fmla="*/ 33 h 752"/>
              <a:gd name="T76" fmla="*/ 251 w 774"/>
              <a:gd name="T77" fmla="*/ 72 h 752"/>
              <a:gd name="T78" fmla="*/ 251 w 774"/>
              <a:gd name="T79" fmla="*/ 112 h 752"/>
              <a:gd name="T80" fmla="*/ 327 w 774"/>
              <a:gd name="T81" fmla="*/ 117 h 752"/>
              <a:gd name="T82" fmla="*/ 371 w 774"/>
              <a:gd name="T83" fmla="*/ 76 h 752"/>
              <a:gd name="T84" fmla="*/ 413 w 774"/>
              <a:gd name="T85" fmla="*/ 47 h 752"/>
              <a:gd name="T86" fmla="*/ 452 w 774"/>
              <a:gd name="T87" fmla="*/ 76 h 752"/>
              <a:gd name="T88" fmla="*/ 434 w 774"/>
              <a:gd name="T89" fmla="*/ 131 h 752"/>
              <a:gd name="T90" fmla="*/ 456 w 774"/>
              <a:gd name="T91" fmla="*/ 169 h 752"/>
              <a:gd name="T92" fmla="*/ 520 w 774"/>
              <a:gd name="T93" fmla="*/ 165 h 752"/>
              <a:gd name="T94" fmla="*/ 698 w 774"/>
              <a:gd name="T95" fmla="*/ 1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4" h="752">
                <a:moveTo>
                  <a:pt x="736" y="0"/>
                </a:moveTo>
                <a:lnTo>
                  <a:pt x="749" y="4"/>
                </a:lnTo>
                <a:lnTo>
                  <a:pt x="761" y="14"/>
                </a:lnTo>
                <a:lnTo>
                  <a:pt x="770" y="26"/>
                </a:lnTo>
                <a:lnTo>
                  <a:pt x="774" y="39"/>
                </a:lnTo>
                <a:lnTo>
                  <a:pt x="772" y="47"/>
                </a:lnTo>
                <a:lnTo>
                  <a:pt x="768" y="62"/>
                </a:lnTo>
                <a:lnTo>
                  <a:pt x="759" y="77"/>
                </a:lnTo>
                <a:lnTo>
                  <a:pt x="749" y="92"/>
                </a:lnTo>
                <a:lnTo>
                  <a:pt x="737" y="104"/>
                </a:lnTo>
                <a:lnTo>
                  <a:pt x="604" y="232"/>
                </a:lnTo>
                <a:lnTo>
                  <a:pt x="595" y="244"/>
                </a:lnTo>
                <a:lnTo>
                  <a:pt x="587" y="260"/>
                </a:lnTo>
                <a:lnTo>
                  <a:pt x="583" y="276"/>
                </a:lnTo>
                <a:lnTo>
                  <a:pt x="583" y="290"/>
                </a:lnTo>
                <a:lnTo>
                  <a:pt x="586" y="308"/>
                </a:lnTo>
                <a:lnTo>
                  <a:pt x="590" y="320"/>
                </a:lnTo>
                <a:lnTo>
                  <a:pt x="599" y="329"/>
                </a:lnTo>
                <a:lnTo>
                  <a:pt x="610" y="333"/>
                </a:lnTo>
                <a:lnTo>
                  <a:pt x="623" y="332"/>
                </a:lnTo>
                <a:lnTo>
                  <a:pt x="637" y="328"/>
                </a:lnTo>
                <a:lnTo>
                  <a:pt x="653" y="323"/>
                </a:lnTo>
                <a:lnTo>
                  <a:pt x="667" y="319"/>
                </a:lnTo>
                <a:lnTo>
                  <a:pt x="679" y="318"/>
                </a:lnTo>
                <a:lnTo>
                  <a:pt x="690" y="323"/>
                </a:lnTo>
                <a:lnTo>
                  <a:pt x="699" y="332"/>
                </a:lnTo>
                <a:lnTo>
                  <a:pt x="705" y="345"/>
                </a:lnTo>
                <a:lnTo>
                  <a:pt x="705" y="360"/>
                </a:lnTo>
                <a:lnTo>
                  <a:pt x="705" y="360"/>
                </a:lnTo>
                <a:lnTo>
                  <a:pt x="699" y="373"/>
                </a:lnTo>
                <a:lnTo>
                  <a:pt x="687" y="387"/>
                </a:lnTo>
                <a:lnTo>
                  <a:pt x="674" y="399"/>
                </a:lnTo>
                <a:lnTo>
                  <a:pt x="661" y="408"/>
                </a:lnTo>
                <a:lnTo>
                  <a:pt x="650" y="416"/>
                </a:lnTo>
                <a:lnTo>
                  <a:pt x="638" y="427"/>
                </a:lnTo>
                <a:lnTo>
                  <a:pt x="631" y="440"/>
                </a:lnTo>
                <a:lnTo>
                  <a:pt x="625" y="455"/>
                </a:lnTo>
                <a:lnTo>
                  <a:pt x="624" y="470"/>
                </a:lnTo>
                <a:lnTo>
                  <a:pt x="628" y="504"/>
                </a:lnTo>
                <a:lnTo>
                  <a:pt x="631" y="516"/>
                </a:lnTo>
                <a:lnTo>
                  <a:pt x="638" y="524"/>
                </a:lnTo>
                <a:lnTo>
                  <a:pt x="648" y="528"/>
                </a:lnTo>
                <a:lnTo>
                  <a:pt x="658" y="525"/>
                </a:lnTo>
                <a:lnTo>
                  <a:pt x="670" y="518"/>
                </a:lnTo>
                <a:lnTo>
                  <a:pt x="683" y="512"/>
                </a:lnTo>
                <a:lnTo>
                  <a:pt x="695" y="507"/>
                </a:lnTo>
                <a:lnTo>
                  <a:pt x="704" y="504"/>
                </a:lnTo>
                <a:lnTo>
                  <a:pt x="712" y="507"/>
                </a:lnTo>
                <a:lnTo>
                  <a:pt x="720" y="516"/>
                </a:lnTo>
                <a:lnTo>
                  <a:pt x="725" y="528"/>
                </a:lnTo>
                <a:lnTo>
                  <a:pt x="725" y="542"/>
                </a:lnTo>
                <a:lnTo>
                  <a:pt x="720" y="553"/>
                </a:lnTo>
                <a:lnTo>
                  <a:pt x="715" y="562"/>
                </a:lnTo>
                <a:lnTo>
                  <a:pt x="709" y="567"/>
                </a:lnTo>
                <a:lnTo>
                  <a:pt x="708" y="568"/>
                </a:lnTo>
                <a:lnTo>
                  <a:pt x="665" y="605"/>
                </a:lnTo>
                <a:lnTo>
                  <a:pt x="654" y="617"/>
                </a:lnTo>
                <a:lnTo>
                  <a:pt x="648" y="630"/>
                </a:lnTo>
                <a:lnTo>
                  <a:pt x="642" y="645"/>
                </a:lnTo>
                <a:lnTo>
                  <a:pt x="642" y="658"/>
                </a:lnTo>
                <a:lnTo>
                  <a:pt x="645" y="673"/>
                </a:lnTo>
                <a:lnTo>
                  <a:pt x="646" y="685"/>
                </a:lnTo>
                <a:lnTo>
                  <a:pt x="646" y="689"/>
                </a:lnTo>
                <a:lnTo>
                  <a:pt x="649" y="709"/>
                </a:lnTo>
                <a:lnTo>
                  <a:pt x="650" y="725"/>
                </a:lnTo>
                <a:lnTo>
                  <a:pt x="650" y="736"/>
                </a:lnTo>
                <a:lnTo>
                  <a:pt x="648" y="746"/>
                </a:lnTo>
                <a:lnTo>
                  <a:pt x="645" y="751"/>
                </a:lnTo>
                <a:lnTo>
                  <a:pt x="638" y="752"/>
                </a:lnTo>
                <a:lnTo>
                  <a:pt x="632" y="751"/>
                </a:lnTo>
                <a:lnTo>
                  <a:pt x="624" y="746"/>
                </a:lnTo>
                <a:lnTo>
                  <a:pt x="617" y="739"/>
                </a:lnTo>
                <a:lnTo>
                  <a:pt x="611" y="731"/>
                </a:lnTo>
                <a:lnTo>
                  <a:pt x="607" y="725"/>
                </a:lnTo>
                <a:lnTo>
                  <a:pt x="444" y="423"/>
                </a:lnTo>
                <a:lnTo>
                  <a:pt x="436" y="411"/>
                </a:lnTo>
                <a:lnTo>
                  <a:pt x="427" y="406"/>
                </a:lnTo>
                <a:lnTo>
                  <a:pt x="417" y="406"/>
                </a:lnTo>
                <a:lnTo>
                  <a:pt x="407" y="411"/>
                </a:lnTo>
                <a:lnTo>
                  <a:pt x="220" y="585"/>
                </a:lnTo>
                <a:lnTo>
                  <a:pt x="211" y="597"/>
                </a:lnTo>
                <a:lnTo>
                  <a:pt x="203" y="613"/>
                </a:lnTo>
                <a:lnTo>
                  <a:pt x="200" y="629"/>
                </a:lnTo>
                <a:lnTo>
                  <a:pt x="200" y="645"/>
                </a:lnTo>
                <a:lnTo>
                  <a:pt x="204" y="662"/>
                </a:lnTo>
                <a:lnTo>
                  <a:pt x="207" y="676"/>
                </a:lnTo>
                <a:lnTo>
                  <a:pt x="208" y="690"/>
                </a:lnTo>
                <a:lnTo>
                  <a:pt x="207" y="705"/>
                </a:lnTo>
                <a:lnTo>
                  <a:pt x="204" y="714"/>
                </a:lnTo>
                <a:lnTo>
                  <a:pt x="192" y="729"/>
                </a:lnTo>
                <a:lnTo>
                  <a:pt x="180" y="736"/>
                </a:lnTo>
                <a:lnTo>
                  <a:pt x="167" y="738"/>
                </a:lnTo>
                <a:lnTo>
                  <a:pt x="157" y="736"/>
                </a:lnTo>
                <a:lnTo>
                  <a:pt x="146" y="729"/>
                </a:lnTo>
                <a:lnTo>
                  <a:pt x="137" y="715"/>
                </a:lnTo>
                <a:lnTo>
                  <a:pt x="129" y="697"/>
                </a:lnTo>
                <a:lnTo>
                  <a:pt x="123" y="677"/>
                </a:lnTo>
                <a:lnTo>
                  <a:pt x="115" y="655"/>
                </a:lnTo>
                <a:lnTo>
                  <a:pt x="102" y="633"/>
                </a:lnTo>
                <a:lnTo>
                  <a:pt x="81" y="618"/>
                </a:lnTo>
                <a:lnTo>
                  <a:pt x="60" y="609"/>
                </a:lnTo>
                <a:lnTo>
                  <a:pt x="40" y="601"/>
                </a:lnTo>
                <a:lnTo>
                  <a:pt x="21" y="593"/>
                </a:lnTo>
                <a:lnTo>
                  <a:pt x="8" y="581"/>
                </a:lnTo>
                <a:lnTo>
                  <a:pt x="2" y="571"/>
                </a:lnTo>
                <a:lnTo>
                  <a:pt x="0" y="560"/>
                </a:lnTo>
                <a:lnTo>
                  <a:pt x="3" y="547"/>
                </a:lnTo>
                <a:lnTo>
                  <a:pt x="11" y="536"/>
                </a:lnTo>
                <a:lnTo>
                  <a:pt x="27" y="525"/>
                </a:lnTo>
                <a:lnTo>
                  <a:pt x="36" y="524"/>
                </a:lnTo>
                <a:lnTo>
                  <a:pt x="50" y="524"/>
                </a:lnTo>
                <a:lnTo>
                  <a:pt x="65" y="525"/>
                </a:lnTo>
                <a:lnTo>
                  <a:pt x="79" y="529"/>
                </a:lnTo>
                <a:lnTo>
                  <a:pt x="96" y="533"/>
                </a:lnTo>
                <a:lnTo>
                  <a:pt x="112" y="536"/>
                </a:lnTo>
                <a:lnTo>
                  <a:pt x="128" y="533"/>
                </a:lnTo>
                <a:lnTo>
                  <a:pt x="144" y="526"/>
                </a:lnTo>
                <a:lnTo>
                  <a:pt x="155" y="517"/>
                </a:lnTo>
                <a:lnTo>
                  <a:pt x="342" y="341"/>
                </a:lnTo>
                <a:lnTo>
                  <a:pt x="348" y="332"/>
                </a:lnTo>
                <a:lnTo>
                  <a:pt x="348" y="323"/>
                </a:lnTo>
                <a:lnTo>
                  <a:pt x="343" y="312"/>
                </a:lnTo>
                <a:lnTo>
                  <a:pt x="334" y="305"/>
                </a:lnTo>
                <a:lnTo>
                  <a:pt x="42" y="123"/>
                </a:lnTo>
                <a:lnTo>
                  <a:pt x="35" y="118"/>
                </a:lnTo>
                <a:lnTo>
                  <a:pt x="28" y="112"/>
                </a:lnTo>
                <a:lnTo>
                  <a:pt x="21" y="104"/>
                </a:lnTo>
                <a:lnTo>
                  <a:pt x="18" y="96"/>
                </a:lnTo>
                <a:lnTo>
                  <a:pt x="16" y="89"/>
                </a:lnTo>
                <a:lnTo>
                  <a:pt x="18" y="84"/>
                </a:lnTo>
                <a:lnTo>
                  <a:pt x="23" y="80"/>
                </a:lnTo>
                <a:lnTo>
                  <a:pt x="32" y="79"/>
                </a:lnTo>
                <a:lnTo>
                  <a:pt x="45" y="79"/>
                </a:lnTo>
                <a:lnTo>
                  <a:pt x="61" y="81"/>
                </a:lnTo>
                <a:lnTo>
                  <a:pt x="81" y="85"/>
                </a:lnTo>
                <a:lnTo>
                  <a:pt x="82" y="85"/>
                </a:lnTo>
                <a:lnTo>
                  <a:pt x="88" y="87"/>
                </a:lnTo>
                <a:lnTo>
                  <a:pt x="99" y="89"/>
                </a:lnTo>
                <a:lnTo>
                  <a:pt x="111" y="92"/>
                </a:lnTo>
                <a:lnTo>
                  <a:pt x="124" y="92"/>
                </a:lnTo>
                <a:lnTo>
                  <a:pt x="138" y="88"/>
                </a:lnTo>
                <a:lnTo>
                  <a:pt x="153" y="81"/>
                </a:lnTo>
                <a:lnTo>
                  <a:pt x="165" y="72"/>
                </a:lnTo>
                <a:lnTo>
                  <a:pt x="204" y="31"/>
                </a:lnTo>
                <a:lnTo>
                  <a:pt x="205" y="30"/>
                </a:lnTo>
                <a:lnTo>
                  <a:pt x="212" y="25"/>
                </a:lnTo>
                <a:lnTo>
                  <a:pt x="220" y="20"/>
                </a:lnTo>
                <a:lnTo>
                  <a:pt x="232" y="17"/>
                </a:lnTo>
                <a:lnTo>
                  <a:pt x="242" y="17"/>
                </a:lnTo>
                <a:lnTo>
                  <a:pt x="253" y="20"/>
                </a:lnTo>
                <a:lnTo>
                  <a:pt x="262" y="26"/>
                </a:lnTo>
                <a:lnTo>
                  <a:pt x="267" y="33"/>
                </a:lnTo>
                <a:lnTo>
                  <a:pt x="268" y="39"/>
                </a:lnTo>
                <a:lnTo>
                  <a:pt x="264" y="49"/>
                </a:lnTo>
                <a:lnTo>
                  <a:pt x="259" y="60"/>
                </a:lnTo>
                <a:lnTo>
                  <a:pt x="251" y="72"/>
                </a:lnTo>
                <a:lnTo>
                  <a:pt x="245" y="84"/>
                </a:lnTo>
                <a:lnTo>
                  <a:pt x="241" y="94"/>
                </a:lnTo>
                <a:lnTo>
                  <a:pt x="243" y="104"/>
                </a:lnTo>
                <a:lnTo>
                  <a:pt x="251" y="112"/>
                </a:lnTo>
                <a:lnTo>
                  <a:pt x="263" y="115"/>
                </a:lnTo>
                <a:lnTo>
                  <a:pt x="297" y="121"/>
                </a:lnTo>
                <a:lnTo>
                  <a:pt x="312" y="121"/>
                </a:lnTo>
                <a:lnTo>
                  <a:pt x="327" y="117"/>
                </a:lnTo>
                <a:lnTo>
                  <a:pt x="342" y="109"/>
                </a:lnTo>
                <a:lnTo>
                  <a:pt x="352" y="100"/>
                </a:lnTo>
                <a:lnTo>
                  <a:pt x="360" y="88"/>
                </a:lnTo>
                <a:lnTo>
                  <a:pt x="371" y="76"/>
                </a:lnTo>
                <a:lnTo>
                  <a:pt x="384" y="64"/>
                </a:lnTo>
                <a:lnTo>
                  <a:pt x="398" y="54"/>
                </a:lnTo>
                <a:lnTo>
                  <a:pt x="413" y="47"/>
                </a:lnTo>
                <a:lnTo>
                  <a:pt x="413" y="47"/>
                </a:lnTo>
                <a:lnTo>
                  <a:pt x="427" y="49"/>
                </a:lnTo>
                <a:lnTo>
                  <a:pt x="439" y="55"/>
                </a:lnTo>
                <a:lnTo>
                  <a:pt x="448" y="66"/>
                </a:lnTo>
                <a:lnTo>
                  <a:pt x="452" y="76"/>
                </a:lnTo>
                <a:lnTo>
                  <a:pt x="449" y="88"/>
                </a:lnTo>
                <a:lnTo>
                  <a:pt x="445" y="102"/>
                </a:lnTo>
                <a:lnTo>
                  <a:pt x="439" y="117"/>
                </a:lnTo>
                <a:lnTo>
                  <a:pt x="434" y="131"/>
                </a:lnTo>
                <a:lnTo>
                  <a:pt x="432" y="144"/>
                </a:lnTo>
                <a:lnTo>
                  <a:pt x="436" y="156"/>
                </a:lnTo>
                <a:lnTo>
                  <a:pt x="444" y="165"/>
                </a:lnTo>
                <a:lnTo>
                  <a:pt x="456" y="169"/>
                </a:lnTo>
                <a:lnTo>
                  <a:pt x="473" y="173"/>
                </a:lnTo>
                <a:lnTo>
                  <a:pt x="489" y="175"/>
                </a:lnTo>
                <a:lnTo>
                  <a:pt x="505" y="171"/>
                </a:lnTo>
                <a:lnTo>
                  <a:pt x="520" y="165"/>
                </a:lnTo>
                <a:lnTo>
                  <a:pt x="532" y="156"/>
                </a:lnTo>
                <a:lnTo>
                  <a:pt x="670" y="31"/>
                </a:lnTo>
                <a:lnTo>
                  <a:pt x="682" y="21"/>
                </a:lnTo>
                <a:lnTo>
                  <a:pt x="698" y="12"/>
                </a:lnTo>
                <a:lnTo>
                  <a:pt x="713" y="4"/>
                </a:lnTo>
                <a:lnTo>
                  <a:pt x="729" y="0"/>
                </a:lnTo>
                <a:lnTo>
                  <a:pt x="736" y="0"/>
                </a:lnTo>
                <a:close/>
              </a:path>
            </a:pathLst>
          </a:custGeom>
          <a:solidFill>
            <a:schemeClr val="bg1">
              <a:lumMod val="85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3" name="Text Placeholder 32"/>
          <p:cNvSpPr txBox="1"/>
          <p:nvPr/>
        </p:nvSpPr>
        <p:spPr>
          <a:xfrm>
            <a:off x="1092230" y="2667161"/>
            <a:ext cx="1331672" cy="10142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mn-lt"/>
                <a:cs typeface="+mn-ea"/>
                <a:sym typeface="+mn-lt"/>
              </a:rPr>
              <a:t>请替换文字内容，修改文字内容，也可以直接复制你的内容到此。请替换文字内容，修改文字内容，也可以直接复制你的</a:t>
            </a:r>
            <a:endParaRPr lang="zh-CN" altLang="en-US" sz="900" dirty="0">
              <a:solidFill>
                <a:schemeClr val="bg1">
                  <a:lumMod val="50000"/>
                </a:schemeClr>
              </a:solidFill>
              <a:latin typeface="+mn-lt"/>
              <a:cs typeface="+mn-ea"/>
              <a:sym typeface="+mn-lt"/>
            </a:endParaRPr>
          </a:p>
        </p:txBody>
      </p:sp>
      <p:sp>
        <p:nvSpPr>
          <p:cNvPr id="64" name="Text Placeholder 32"/>
          <p:cNvSpPr txBox="1"/>
          <p:nvPr/>
        </p:nvSpPr>
        <p:spPr>
          <a:xfrm>
            <a:off x="3162022" y="2667161"/>
            <a:ext cx="1331672" cy="10142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mn-lt"/>
                <a:cs typeface="+mn-ea"/>
                <a:sym typeface="+mn-lt"/>
              </a:rPr>
              <a:t>请替换文字内容，修改文字内容，也可以直接复制你的内容到此。请替换文字内容，修改文字内容，也可以直接复制你的</a:t>
            </a:r>
            <a:endParaRPr lang="zh-CN" altLang="en-US" sz="900" dirty="0">
              <a:solidFill>
                <a:schemeClr val="bg1">
                  <a:lumMod val="50000"/>
                </a:schemeClr>
              </a:solidFill>
              <a:latin typeface="+mn-lt"/>
              <a:cs typeface="+mn-ea"/>
              <a:sym typeface="+mn-lt"/>
            </a:endParaRPr>
          </a:p>
        </p:txBody>
      </p:sp>
      <p:sp>
        <p:nvSpPr>
          <p:cNvPr id="65" name="Text Placeholder 32"/>
          <p:cNvSpPr txBox="1"/>
          <p:nvPr/>
        </p:nvSpPr>
        <p:spPr>
          <a:xfrm>
            <a:off x="5231815" y="2667161"/>
            <a:ext cx="1331672" cy="10142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mn-lt"/>
                <a:cs typeface="+mn-ea"/>
                <a:sym typeface="+mn-lt"/>
              </a:rPr>
              <a:t>请替换文字内容，修改文字内容，也可以直接复制你的内容到此。请替换文字内容，修改文字内容，也可以直接复制你的</a:t>
            </a:r>
            <a:endParaRPr lang="zh-CN" altLang="en-US" sz="900" dirty="0">
              <a:solidFill>
                <a:schemeClr val="bg1">
                  <a:lumMod val="50000"/>
                </a:schemeClr>
              </a:solidFill>
              <a:latin typeface="+mn-lt"/>
              <a:cs typeface="+mn-ea"/>
              <a:sym typeface="+mn-lt"/>
            </a:endParaRPr>
          </a:p>
        </p:txBody>
      </p:sp>
      <p:grpSp>
        <p:nvGrpSpPr>
          <p:cNvPr id="66" name="Group 23"/>
          <p:cNvGrpSpPr/>
          <p:nvPr/>
        </p:nvGrpSpPr>
        <p:grpSpPr>
          <a:xfrm>
            <a:off x="1092230" y="4242575"/>
            <a:ext cx="4041140" cy="721284"/>
            <a:chOff x="7218034" y="4874812"/>
            <a:chExt cx="4041140" cy="721284"/>
          </a:xfrm>
        </p:grpSpPr>
        <p:sp>
          <p:nvSpPr>
            <p:cNvPr id="67" name="TextBox 8"/>
            <p:cNvSpPr txBox="1"/>
            <p:nvPr/>
          </p:nvSpPr>
          <p:spPr>
            <a:xfrm>
              <a:off x="7218034" y="5108272"/>
              <a:ext cx="2435793" cy="338554"/>
            </a:xfrm>
            <a:prstGeom prst="rect">
              <a:avLst/>
            </a:prstGeom>
            <a:noFill/>
          </p:spPr>
          <p:txBody>
            <a:bodyPr wrap="square" rtlCol="0">
              <a:spAutoFit/>
            </a:bodyPr>
            <a:lstStyle/>
            <a:p>
              <a:r>
                <a:rPr lang="zh-CN" altLang="en-US" sz="1600" b="1" dirty="0">
                  <a:cs typeface="+mn-ea"/>
                  <a:sym typeface="+mn-lt"/>
                </a:rPr>
                <a:t>此处输入题目</a:t>
              </a:r>
              <a:endParaRPr lang="en-US" sz="1600" b="1" dirty="0">
                <a:cs typeface="+mn-ea"/>
                <a:sym typeface="+mn-lt"/>
              </a:endParaRPr>
            </a:p>
          </p:txBody>
        </p:sp>
        <p:sp>
          <p:nvSpPr>
            <p:cNvPr id="68" name="TextBox 9"/>
            <p:cNvSpPr txBox="1"/>
            <p:nvPr/>
          </p:nvSpPr>
          <p:spPr>
            <a:xfrm>
              <a:off x="9925685" y="4874812"/>
              <a:ext cx="1333489" cy="646331"/>
            </a:xfrm>
            <a:prstGeom prst="rect">
              <a:avLst/>
            </a:prstGeom>
            <a:noFill/>
          </p:spPr>
          <p:txBody>
            <a:bodyPr wrap="square" rtlCol="0">
              <a:spAutoFit/>
            </a:bodyPr>
            <a:lstStyle/>
            <a:p>
              <a:pPr algn="ctr"/>
              <a:r>
                <a:rPr lang="en-US" sz="3600" b="1" dirty="0">
                  <a:solidFill>
                    <a:srgbClr val="0CA0E0"/>
                  </a:solidFill>
                  <a:cs typeface="+mn-ea"/>
                  <a:sym typeface="+mn-lt"/>
                </a:rPr>
                <a:t>75%</a:t>
              </a:r>
              <a:endParaRPr lang="en-US" sz="3600" b="1" dirty="0">
                <a:solidFill>
                  <a:srgbClr val="0CA0E0"/>
                </a:solidFill>
                <a:cs typeface="+mn-ea"/>
                <a:sym typeface="+mn-lt"/>
              </a:endParaRPr>
            </a:p>
          </p:txBody>
        </p:sp>
        <p:grpSp>
          <p:nvGrpSpPr>
            <p:cNvPr id="69" name="Group 10"/>
            <p:cNvGrpSpPr/>
            <p:nvPr/>
          </p:nvGrpSpPr>
          <p:grpSpPr>
            <a:xfrm>
              <a:off x="7275512" y="5516333"/>
              <a:ext cx="3744133" cy="79763"/>
              <a:chOff x="7604905" y="5466842"/>
              <a:chExt cx="4035442" cy="85969"/>
            </a:xfrm>
          </p:grpSpPr>
          <p:sp>
            <p:nvSpPr>
              <p:cNvPr id="70" name="Freeform 11"/>
              <p:cNvSpPr/>
              <p:nvPr/>
            </p:nvSpPr>
            <p:spPr>
              <a:xfrm>
                <a:off x="7604905" y="5466843"/>
                <a:ext cx="4035442" cy="85968"/>
              </a:xfrm>
              <a:custGeom>
                <a:avLst/>
                <a:gdLst>
                  <a:gd name="connsiteX0" fmla="*/ 46897 w 4402807"/>
                  <a:gd name="connsiteY0" fmla="*/ 0 h 93794"/>
                  <a:gd name="connsiteX1" fmla="*/ 4352197 w 4402807"/>
                  <a:gd name="connsiteY1" fmla="*/ 0 h 93794"/>
                  <a:gd name="connsiteX2" fmla="*/ 4352197 w 4402807"/>
                  <a:gd name="connsiteY2" fmla="*/ 750 h 93794"/>
                  <a:gd name="connsiteX3" fmla="*/ 4355910 w 4402807"/>
                  <a:gd name="connsiteY3" fmla="*/ 0 h 93794"/>
                  <a:gd name="connsiteX4" fmla="*/ 4402807 w 4402807"/>
                  <a:gd name="connsiteY4" fmla="*/ 46897 h 93794"/>
                  <a:gd name="connsiteX5" fmla="*/ 4355910 w 4402807"/>
                  <a:gd name="connsiteY5" fmla="*/ 93794 h 93794"/>
                  <a:gd name="connsiteX6" fmla="*/ 4352197 w 4402807"/>
                  <a:gd name="connsiteY6" fmla="*/ 93045 h 93794"/>
                  <a:gd name="connsiteX7" fmla="*/ 4352197 w 4402807"/>
                  <a:gd name="connsiteY7" fmla="*/ 93793 h 93794"/>
                  <a:gd name="connsiteX8" fmla="*/ 46902 w 4402807"/>
                  <a:gd name="connsiteY8" fmla="*/ 93793 h 93794"/>
                  <a:gd name="connsiteX9" fmla="*/ 46897 w 4402807"/>
                  <a:gd name="connsiteY9" fmla="*/ 93794 h 93794"/>
                  <a:gd name="connsiteX10" fmla="*/ 0 w 4402807"/>
                  <a:gd name="connsiteY10" fmla="*/ 46897 h 93794"/>
                  <a:gd name="connsiteX11" fmla="*/ 46897 w 4402807"/>
                  <a:gd name="connsiteY11"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2807" h="93794">
                    <a:moveTo>
                      <a:pt x="46897" y="0"/>
                    </a:moveTo>
                    <a:lnTo>
                      <a:pt x="4352197" y="0"/>
                    </a:lnTo>
                    <a:lnTo>
                      <a:pt x="4352197" y="750"/>
                    </a:lnTo>
                    <a:lnTo>
                      <a:pt x="4355910" y="0"/>
                    </a:lnTo>
                    <a:cubicBezTo>
                      <a:pt x="4381810" y="0"/>
                      <a:pt x="4402807" y="20997"/>
                      <a:pt x="4402807" y="46897"/>
                    </a:cubicBezTo>
                    <a:cubicBezTo>
                      <a:pt x="4402807" y="72797"/>
                      <a:pt x="4381810" y="93794"/>
                      <a:pt x="4355910" y="93794"/>
                    </a:cubicBezTo>
                    <a:lnTo>
                      <a:pt x="4352197" y="93045"/>
                    </a:lnTo>
                    <a:lnTo>
                      <a:pt x="4352197" y="93793"/>
                    </a:lnTo>
                    <a:lnTo>
                      <a:pt x="46902" y="93793"/>
                    </a:lnTo>
                    <a:lnTo>
                      <a:pt x="46897" y="93794"/>
                    </a:lnTo>
                    <a:cubicBezTo>
                      <a:pt x="20997" y="93794"/>
                      <a:pt x="0" y="72797"/>
                      <a:pt x="0" y="46897"/>
                    </a:cubicBezTo>
                    <a:cubicBezTo>
                      <a:pt x="0" y="20997"/>
                      <a:pt x="20997" y="0"/>
                      <a:pt x="468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sp>
            <p:nvSpPr>
              <p:cNvPr id="71" name="Freeform 12"/>
              <p:cNvSpPr/>
              <p:nvPr/>
            </p:nvSpPr>
            <p:spPr>
              <a:xfrm>
                <a:off x="7604905" y="5466842"/>
                <a:ext cx="2856367" cy="85968"/>
              </a:xfrm>
              <a:custGeom>
                <a:avLst/>
                <a:gdLst>
                  <a:gd name="connsiteX0" fmla="*/ 46897 w 3116395"/>
                  <a:gd name="connsiteY0" fmla="*/ 0 h 93794"/>
                  <a:gd name="connsiteX1" fmla="*/ 3069497 w 3116395"/>
                  <a:gd name="connsiteY1" fmla="*/ 0 h 93794"/>
                  <a:gd name="connsiteX2" fmla="*/ 3069498 w 3116395"/>
                  <a:gd name="connsiteY2" fmla="*/ 0 h 93794"/>
                  <a:gd name="connsiteX3" fmla="*/ 3116395 w 3116395"/>
                  <a:gd name="connsiteY3" fmla="*/ 46897 h 93794"/>
                  <a:gd name="connsiteX4" fmla="*/ 3069498 w 3116395"/>
                  <a:gd name="connsiteY4" fmla="*/ 93794 h 93794"/>
                  <a:gd name="connsiteX5" fmla="*/ 3069493 w 3116395"/>
                  <a:gd name="connsiteY5" fmla="*/ 93793 h 93794"/>
                  <a:gd name="connsiteX6" fmla="*/ 46902 w 3116395"/>
                  <a:gd name="connsiteY6" fmla="*/ 93793 h 93794"/>
                  <a:gd name="connsiteX7" fmla="*/ 46897 w 3116395"/>
                  <a:gd name="connsiteY7" fmla="*/ 93794 h 93794"/>
                  <a:gd name="connsiteX8" fmla="*/ 0 w 3116395"/>
                  <a:gd name="connsiteY8" fmla="*/ 46897 h 93794"/>
                  <a:gd name="connsiteX9" fmla="*/ 46897 w 3116395"/>
                  <a:gd name="connsiteY9"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395" h="93794">
                    <a:moveTo>
                      <a:pt x="46897" y="0"/>
                    </a:moveTo>
                    <a:lnTo>
                      <a:pt x="3069497" y="0"/>
                    </a:lnTo>
                    <a:lnTo>
                      <a:pt x="3069498" y="0"/>
                    </a:lnTo>
                    <a:cubicBezTo>
                      <a:pt x="3095398" y="0"/>
                      <a:pt x="3116395" y="20997"/>
                      <a:pt x="3116395" y="46897"/>
                    </a:cubicBezTo>
                    <a:cubicBezTo>
                      <a:pt x="3116395" y="72797"/>
                      <a:pt x="3095398" y="93794"/>
                      <a:pt x="3069498" y="93794"/>
                    </a:cubicBezTo>
                    <a:lnTo>
                      <a:pt x="3069493" y="93793"/>
                    </a:lnTo>
                    <a:lnTo>
                      <a:pt x="46902" y="93793"/>
                    </a:lnTo>
                    <a:lnTo>
                      <a:pt x="46897" y="93794"/>
                    </a:lnTo>
                    <a:cubicBezTo>
                      <a:pt x="20997" y="93794"/>
                      <a:pt x="0" y="72797"/>
                      <a:pt x="0" y="46897"/>
                    </a:cubicBezTo>
                    <a:cubicBezTo>
                      <a:pt x="0" y="20997"/>
                      <a:pt x="20997" y="0"/>
                      <a:pt x="46897" y="0"/>
                    </a:cubicBezTo>
                    <a:close/>
                  </a:path>
                </a:pathLst>
              </a:cu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grpSp>
      </p:grpSp>
      <p:grpSp>
        <p:nvGrpSpPr>
          <p:cNvPr id="72" name="Group 23"/>
          <p:cNvGrpSpPr/>
          <p:nvPr/>
        </p:nvGrpSpPr>
        <p:grpSpPr>
          <a:xfrm>
            <a:off x="1092230" y="5113657"/>
            <a:ext cx="4041140" cy="721284"/>
            <a:chOff x="7218034" y="4874812"/>
            <a:chExt cx="4041140" cy="721284"/>
          </a:xfrm>
        </p:grpSpPr>
        <p:sp>
          <p:nvSpPr>
            <p:cNvPr id="73" name="TextBox 8"/>
            <p:cNvSpPr txBox="1"/>
            <p:nvPr/>
          </p:nvSpPr>
          <p:spPr>
            <a:xfrm>
              <a:off x="7218034" y="5108272"/>
              <a:ext cx="2435793" cy="338554"/>
            </a:xfrm>
            <a:prstGeom prst="rect">
              <a:avLst/>
            </a:prstGeom>
            <a:noFill/>
          </p:spPr>
          <p:txBody>
            <a:bodyPr wrap="square" rtlCol="0">
              <a:spAutoFit/>
            </a:bodyPr>
            <a:lstStyle/>
            <a:p>
              <a:r>
                <a:rPr lang="zh-CN" altLang="en-US" sz="1600" b="1" dirty="0">
                  <a:cs typeface="+mn-ea"/>
                  <a:sym typeface="+mn-lt"/>
                </a:rPr>
                <a:t>此处输入题目</a:t>
              </a:r>
              <a:endParaRPr lang="en-US" sz="1600" b="1" dirty="0">
                <a:cs typeface="+mn-ea"/>
                <a:sym typeface="+mn-lt"/>
              </a:endParaRPr>
            </a:p>
          </p:txBody>
        </p:sp>
        <p:sp>
          <p:nvSpPr>
            <p:cNvPr id="74" name="TextBox 9"/>
            <p:cNvSpPr txBox="1"/>
            <p:nvPr/>
          </p:nvSpPr>
          <p:spPr>
            <a:xfrm>
              <a:off x="9925685" y="4874812"/>
              <a:ext cx="1333489" cy="646331"/>
            </a:xfrm>
            <a:prstGeom prst="rect">
              <a:avLst/>
            </a:prstGeom>
            <a:noFill/>
          </p:spPr>
          <p:txBody>
            <a:bodyPr wrap="square" rtlCol="0">
              <a:spAutoFit/>
            </a:bodyPr>
            <a:lstStyle/>
            <a:p>
              <a:pPr algn="ctr"/>
              <a:r>
                <a:rPr lang="en-US" sz="3600" b="1" dirty="0">
                  <a:solidFill>
                    <a:srgbClr val="0CA0E0"/>
                  </a:solidFill>
                  <a:cs typeface="+mn-ea"/>
                  <a:sym typeface="+mn-lt"/>
                </a:rPr>
                <a:t>62%</a:t>
              </a:r>
              <a:endParaRPr lang="en-US" sz="3600" b="1" dirty="0">
                <a:solidFill>
                  <a:srgbClr val="0CA0E0"/>
                </a:solidFill>
                <a:cs typeface="+mn-ea"/>
                <a:sym typeface="+mn-lt"/>
              </a:endParaRPr>
            </a:p>
          </p:txBody>
        </p:sp>
        <p:grpSp>
          <p:nvGrpSpPr>
            <p:cNvPr id="75" name="Group 10"/>
            <p:cNvGrpSpPr/>
            <p:nvPr/>
          </p:nvGrpSpPr>
          <p:grpSpPr>
            <a:xfrm>
              <a:off x="7275512" y="5516333"/>
              <a:ext cx="3744133" cy="79763"/>
              <a:chOff x="7604905" y="5466842"/>
              <a:chExt cx="4035442" cy="85969"/>
            </a:xfrm>
          </p:grpSpPr>
          <p:sp>
            <p:nvSpPr>
              <p:cNvPr id="76" name="Freeform 11"/>
              <p:cNvSpPr/>
              <p:nvPr/>
            </p:nvSpPr>
            <p:spPr>
              <a:xfrm>
                <a:off x="7604905" y="5466843"/>
                <a:ext cx="4035442" cy="85968"/>
              </a:xfrm>
              <a:custGeom>
                <a:avLst/>
                <a:gdLst>
                  <a:gd name="connsiteX0" fmla="*/ 46897 w 4402807"/>
                  <a:gd name="connsiteY0" fmla="*/ 0 h 93794"/>
                  <a:gd name="connsiteX1" fmla="*/ 4352197 w 4402807"/>
                  <a:gd name="connsiteY1" fmla="*/ 0 h 93794"/>
                  <a:gd name="connsiteX2" fmla="*/ 4352197 w 4402807"/>
                  <a:gd name="connsiteY2" fmla="*/ 750 h 93794"/>
                  <a:gd name="connsiteX3" fmla="*/ 4355910 w 4402807"/>
                  <a:gd name="connsiteY3" fmla="*/ 0 h 93794"/>
                  <a:gd name="connsiteX4" fmla="*/ 4402807 w 4402807"/>
                  <a:gd name="connsiteY4" fmla="*/ 46897 h 93794"/>
                  <a:gd name="connsiteX5" fmla="*/ 4355910 w 4402807"/>
                  <a:gd name="connsiteY5" fmla="*/ 93794 h 93794"/>
                  <a:gd name="connsiteX6" fmla="*/ 4352197 w 4402807"/>
                  <a:gd name="connsiteY6" fmla="*/ 93045 h 93794"/>
                  <a:gd name="connsiteX7" fmla="*/ 4352197 w 4402807"/>
                  <a:gd name="connsiteY7" fmla="*/ 93793 h 93794"/>
                  <a:gd name="connsiteX8" fmla="*/ 46902 w 4402807"/>
                  <a:gd name="connsiteY8" fmla="*/ 93793 h 93794"/>
                  <a:gd name="connsiteX9" fmla="*/ 46897 w 4402807"/>
                  <a:gd name="connsiteY9" fmla="*/ 93794 h 93794"/>
                  <a:gd name="connsiteX10" fmla="*/ 0 w 4402807"/>
                  <a:gd name="connsiteY10" fmla="*/ 46897 h 93794"/>
                  <a:gd name="connsiteX11" fmla="*/ 46897 w 4402807"/>
                  <a:gd name="connsiteY11"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2807" h="93794">
                    <a:moveTo>
                      <a:pt x="46897" y="0"/>
                    </a:moveTo>
                    <a:lnTo>
                      <a:pt x="4352197" y="0"/>
                    </a:lnTo>
                    <a:lnTo>
                      <a:pt x="4352197" y="750"/>
                    </a:lnTo>
                    <a:lnTo>
                      <a:pt x="4355910" y="0"/>
                    </a:lnTo>
                    <a:cubicBezTo>
                      <a:pt x="4381810" y="0"/>
                      <a:pt x="4402807" y="20997"/>
                      <a:pt x="4402807" y="46897"/>
                    </a:cubicBezTo>
                    <a:cubicBezTo>
                      <a:pt x="4402807" y="72797"/>
                      <a:pt x="4381810" y="93794"/>
                      <a:pt x="4355910" y="93794"/>
                    </a:cubicBezTo>
                    <a:lnTo>
                      <a:pt x="4352197" y="93045"/>
                    </a:lnTo>
                    <a:lnTo>
                      <a:pt x="4352197" y="93793"/>
                    </a:lnTo>
                    <a:lnTo>
                      <a:pt x="46902" y="93793"/>
                    </a:lnTo>
                    <a:lnTo>
                      <a:pt x="46897" y="93794"/>
                    </a:lnTo>
                    <a:cubicBezTo>
                      <a:pt x="20997" y="93794"/>
                      <a:pt x="0" y="72797"/>
                      <a:pt x="0" y="46897"/>
                    </a:cubicBezTo>
                    <a:cubicBezTo>
                      <a:pt x="0" y="20997"/>
                      <a:pt x="20997" y="0"/>
                      <a:pt x="468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sp>
            <p:nvSpPr>
              <p:cNvPr id="77" name="Freeform 12"/>
              <p:cNvSpPr/>
              <p:nvPr/>
            </p:nvSpPr>
            <p:spPr>
              <a:xfrm>
                <a:off x="7604906" y="5466842"/>
                <a:ext cx="2312580" cy="85968"/>
              </a:xfrm>
              <a:custGeom>
                <a:avLst/>
                <a:gdLst>
                  <a:gd name="connsiteX0" fmla="*/ 46897 w 3116395"/>
                  <a:gd name="connsiteY0" fmla="*/ 0 h 93794"/>
                  <a:gd name="connsiteX1" fmla="*/ 3069497 w 3116395"/>
                  <a:gd name="connsiteY1" fmla="*/ 0 h 93794"/>
                  <a:gd name="connsiteX2" fmla="*/ 3069498 w 3116395"/>
                  <a:gd name="connsiteY2" fmla="*/ 0 h 93794"/>
                  <a:gd name="connsiteX3" fmla="*/ 3116395 w 3116395"/>
                  <a:gd name="connsiteY3" fmla="*/ 46897 h 93794"/>
                  <a:gd name="connsiteX4" fmla="*/ 3069498 w 3116395"/>
                  <a:gd name="connsiteY4" fmla="*/ 93794 h 93794"/>
                  <a:gd name="connsiteX5" fmla="*/ 3069493 w 3116395"/>
                  <a:gd name="connsiteY5" fmla="*/ 93793 h 93794"/>
                  <a:gd name="connsiteX6" fmla="*/ 46902 w 3116395"/>
                  <a:gd name="connsiteY6" fmla="*/ 93793 h 93794"/>
                  <a:gd name="connsiteX7" fmla="*/ 46897 w 3116395"/>
                  <a:gd name="connsiteY7" fmla="*/ 93794 h 93794"/>
                  <a:gd name="connsiteX8" fmla="*/ 0 w 3116395"/>
                  <a:gd name="connsiteY8" fmla="*/ 46897 h 93794"/>
                  <a:gd name="connsiteX9" fmla="*/ 46897 w 3116395"/>
                  <a:gd name="connsiteY9"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395" h="93794">
                    <a:moveTo>
                      <a:pt x="46897" y="0"/>
                    </a:moveTo>
                    <a:lnTo>
                      <a:pt x="3069497" y="0"/>
                    </a:lnTo>
                    <a:lnTo>
                      <a:pt x="3069498" y="0"/>
                    </a:lnTo>
                    <a:cubicBezTo>
                      <a:pt x="3095398" y="0"/>
                      <a:pt x="3116395" y="20997"/>
                      <a:pt x="3116395" y="46897"/>
                    </a:cubicBezTo>
                    <a:cubicBezTo>
                      <a:pt x="3116395" y="72797"/>
                      <a:pt x="3095398" y="93794"/>
                      <a:pt x="3069498" y="93794"/>
                    </a:cubicBezTo>
                    <a:lnTo>
                      <a:pt x="3069493" y="93793"/>
                    </a:lnTo>
                    <a:lnTo>
                      <a:pt x="46902" y="93793"/>
                    </a:lnTo>
                    <a:lnTo>
                      <a:pt x="46897" y="93794"/>
                    </a:lnTo>
                    <a:cubicBezTo>
                      <a:pt x="20997" y="93794"/>
                      <a:pt x="0" y="72797"/>
                      <a:pt x="0" y="46897"/>
                    </a:cubicBezTo>
                    <a:cubicBezTo>
                      <a:pt x="0" y="20997"/>
                      <a:pt x="20997" y="0"/>
                      <a:pt x="46897" y="0"/>
                    </a:cubicBezTo>
                    <a:close/>
                  </a:path>
                </a:pathLst>
              </a:cu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cs typeface="+mn-ea"/>
                  <a:sym typeface="+mn-lt"/>
                </a:endParaRPr>
              </a:p>
            </p:txBody>
          </p:sp>
        </p:grpSp>
      </p:grpSp>
      <p:grpSp>
        <p:nvGrpSpPr>
          <p:cNvPr id="78" name="组合 77"/>
          <p:cNvGrpSpPr/>
          <p:nvPr/>
        </p:nvGrpSpPr>
        <p:grpSpPr>
          <a:xfrm>
            <a:off x="1430520" y="1671935"/>
            <a:ext cx="598349" cy="910050"/>
            <a:chOff x="5455566" y="1446212"/>
            <a:chExt cx="732107" cy="1113488"/>
          </a:xfrm>
        </p:grpSpPr>
        <p:grpSp>
          <p:nvGrpSpPr>
            <p:cNvPr id="79" name="组合 78"/>
            <p:cNvGrpSpPr/>
            <p:nvPr/>
          </p:nvGrpSpPr>
          <p:grpSpPr>
            <a:xfrm>
              <a:off x="5455566" y="1446212"/>
              <a:ext cx="732107" cy="1113488"/>
              <a:chOff x="2174876" y="1390651"/>
              <a:chExt cx="2584450" cy="3930786"/>
            </a:xfrm>
            <a:effectLst>
              <a:outerShdw blurRad="76200" dist="38100" dir="2700000" algn="tl" rotWithShape="0">
                <a:prstClr val="black">
                  <a:alpha val="24000"/>
                </a:prstClr>
              </a:outerShdw>
            </a:effectLst>
          </p:grpSpPr>
          <p:sp>
            <p:nvSpPr>
              <p:cNvPr id="81" name="Freeform 121"/>
              <p:cNvSpPr>
                <a:spLocks noEditPoints="1"/>
              </p:cNvSpPr>
              <p:nvPr/>
            </p:nvSpPr>
            <p:spPr bwMode="auto">
              <a:xfrm>
                <a:off x="2174876" y="1390651"/>
                <a:ext cx="2584450" cy="3135313"/>
              </a:xfrm>
              <a:custGeom>
                <a:avLst/>
                <a:gdLst>
                  <a:gd name="T0" fmla="*/ 880 w 2160"/>
                  <a:gd name="T1" fmla="*/ 2621 h 2621"/>
                  <a:gd name="T2" fmla="*/ 689 w 2160"/>
                  <a:gd name="T3" fmla="*/ 2482 h 2621"/>
                  <a:gd name="T4" fmla="*/ 692 w 2160"/>
                  <a:gd name="T5" fmla="*/ 2442 h 2621"/>
                  <a:gd name="T6" fmla="*/ 677 w 2160"/>
                  <a:gd name="T7" fmla="*/ 2401 h 2621"/>
                  <a:gd name="T8" fmla="*/ 436 w 2160"/>
                  <a:gd name="T9" fmla="*/ 2014 h 2621"/>
                  <a:gd name="T10" fmla="*/ 246 w 2160"/>
                  <a:gd name="T11" fmla="*/ 1813 h 2621"/>
                  <a:gd name="T12" fmla="*/ 3 w 2160"/>
                  <a:gd name="T13" fmla="*/ 1196 h 2621"/>
                  <a:gd name="T14" fmla="*/ 6 w 2160"/>
                  <a:gd name="T15" fmla="*/ 1035 h 2621"/>
                  <a:gd name="T16" fmla="*/ 338 w 2160"/>
                  <a:gd name="T17" fmla="*/ 303 h 2621"/>
                  <a:gd name="T18" fmla="*/ 1822 w 2160"/>
                  <a:gd name="T19" fmla="*/ 303 h 2621"/>
                  <a:gd name="T20" fmla="*/ 2155 w 2160"/>
                  <a:gd name="T21" fmla="*/ 1035 h 2621"/>
                  <a:gd name="T22" fmla="*/ 2157 w 2160"/>
                  <a:gd name="T23" fmla="*/ 1196 h 2621"/>
                  <a:gd name="T24" fmla="*/ 1914 w 2160"/>
                  <a:gd name="T25" fmla="*/ 1813 h 2621"/>
                  <a:gd name="T26" fmla="*/ 1724 w 2160"/>
                  <a:gd name="T27" fmla="*/ 2014 h 2621"/>
                  <a:gd name="T28" fmla="*/ 1483 w 2160"/>
                  <a:gd name="T29" fmla="*/ 2401 h 2621"/>
                  <a:gd name="T30" fmla="*/ 1469 w 2160"/>
                  <a:gd name="T31" fmla="*/ 2442 h 2621"/>
                  <a:gd name="T32" fmla="*/ 1472 w 2160"/>
                  <a:gd name="T33" fmla="*/ 2482 h 2621"/>
                  <a:gd name="T34" fmla="*/ 1280 w 2160"/>
                  <a:gd name="T35" fmla="*/ 2621 h 2621"/>
                  <a:gd name="T36" fmla="*/ 1280 w 2160"/>
                  <a:gd name="T37" fmla="*/ 2466 h 2621"/>
                  <a:gd name="T38" fmla="*/ 1332 w 2160"/>
                  <a:gd name="T39" fmla="*/ 2364 h 2621"/>
                  <a:gd name="T40" fmla="*/ 1455 w 2160"/>
                  <a:gd name="T41" fmla="*/ 2088 h 2621"/>
                  <a:gd name="T42" fmla="*/ 1670 w 2160"/>
                  <a:gd name="T43" fmla="*/ 1852 h 2621"/>
                  <a:gd name="T44" fmla="*/ 1981 w 2160"/>
                  <a:gd name="T45" fmla="*/ 1319 h 2621"/>
                  <a:gd name="T46" fmla="*/ 2003 w 2160"/>
                  <a:gd name="T47" fmla="*/ 1183 h 2621"/>
                  <a:gd name="T48" fmla="*/ 2000 w 2160"/>
                  <a:gd name="T49" fmla="*/ 1046 h 2621"/>
                  <a:gd name="T50" fmla="*/ 161 w 2160"/>
                  <a:gd name="T51" fmla="*/ 1046 h 2621"/>
                  <a:gd name="T52" fmla="*/ 156 w 2160"/>
                  <a:gd name="T53" fmla="*/ 1127 h 2621"/>
                  <a:gd name="T54" fmla="*/ 179 w 2160"/>
                  <a:gd name="T55" fmla="*/ 1316 h 2621"/>
                  <a:gd name="T56" fmla="*/ 367 w 2160"/>
                  <a:gd name="T57" fmla="*/ 1716 h 2621"/>
                  <a:gd name="T58" fmla="*/ 542 w 2160"/>
                  <a:gd name="T59" fmla="*/ 1901 h 2621"/>
                  <a:gd name="T60" fmla="*/ 824 w 2160"/>
                  <a:gd name="T61" fmla="*/ 2350 h 2621"/>
                  <a:gd name="T62" fmla="*/ 843 w 2160"/>
                  <a:gd name="T63" fmla="*/ 2411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0" h="2621">
                    <a:moveTo>
                      <a:pt x="1280" y="2621"/>
                    </a:moveTo>
                    <a:cubicBezTo>
                      <a:pt x="880" y="2621"/>
                      <a:pt x="880" y="2621"/>
                      <a:pt x="880" y="2621"/>
                    </a:cubicBezTo>
                    <a:cubicBezTo>
                      <a:pt x="847" y="2621"/>
                      <a:pt x="808" y="2619"/>
                      <a:pt x="771" y="2602"/>
                    </a:cubicBezTo>
                    <a:cubicBezTo>
                      <a:pt x="720" y="2578"/>
                      <a:pt x="690" y="2533"/>
                      <a:pt x="689" y="2482"/>
                    </a:cubicBezTo>
                    <a:cubicBezTo>
                      <a:pt x="688" y="2469"/>
                      <a:pt x="690" y="2458"/>
                      <a:pt x="691" y="2450"/>
                    </a:cubicBezTo>
                    <a:cubicBezTo>
                      <a:pt x="691" y="2447"/>
                      <a:pt x="692" y="2444"/>
                      <a:pt x="692" y="2442"/>
                    </a:cubicBezTo>
                    <a:cubicBezTo>
                      <a:pt x="690" y="2436"/>
                      <a:pt x="687" y="2427"/>
                      <a:pt x="684" y="2419"/>
                    </a:cubicBezTo>
                    <a:cubicBezTo>
                      <a:pt x="682" y="2413"/>
                      <a:pt x="679" y="2407"/>
                      <a:pt x="677" y="2401"/>
                    </a:cubicBezTo>
                    <a:cubicBezTo>
                      <a:pt x="646" y="2309"/>
                      <a:pt x="611" y="2233"/>
                      <a:pt x="572" y="2168"/>
                    </a:cubicBezTo>
                    <a:cubicBezTo>
                      <a:pt x="536" y="2107"/>
                      <a:pt x="490" y="2064"/>
                      <a:pt x="436" y="2014"/>
                    </a:cubicBezTo>
                    <a:cubicBezTo>
                      <a:pt x="418" y="1997"/>
                      <a:pt x="400" y="1980"/>
                      <a:pt x="382" y="1962"/>
                    </a:cubicBezTo>
                    <a:cubicBezTo>
                      <a:pt x="328" y="1909"/>
                      <a:pt x="284" y="1860"/>
                      <a:pt x="246" y="1813"/>
                    </a:cubicBezTo>
                    <a:cubicBezTo>
                      <a:pt x="134" y="1674"/>
                      <a:pt x="60" y="1518"/>
                      <a:pt x="28" y="1349"/>
                    </a:cubicBezTo>
                    <a:cubicBezTo>
                      <a:pt x="16" y="1299"/>
                      <a:pt x="8" y="1247"/>
                      <a:pt x="3" y="1196"/>
                    </a:cubicBezTo>
                    <a:cubicBezTo>
                      <a:pt x="3" y="1193"/>
                      <a:pt x="3" y="1193"/>
                      <a:pt x="3" y="1193"/>
                    </a:cubicBezTo>
                    <a:cubicBezTo>
                      <a:pt x="0" y="1138"/>
                      <a:pt x="1" y="1085"/>
                      <a:pt x="6" y="1035"/>
                    </a:cubicBezTo>
                    <a:cubicBezTo>
                      <a:pt x="7" y="1025"/>
                      <a:pt x="7" y="1025"/>
                      <a:pt x="7" y="1025"/>
                    </a:cubicBezTo>
                    <a:cubicBezTo>
                      <a:pt x="24" y="750"/>
                      <a:pt x="141" y="494"/>
                      <a:pt x="338" y="303"/>
                    </a:cubicBezTo>
                    <a:cubicBezTo>
                      <a:pt x="539" y="107"/>
                      <a:pt x="803" y="0"/>
                      <a:pt x="1080" y="0"/>
                    </a:cubicBezTo>
                    <a:cubicBezTo>
                      <a:pt x="1358" y="0"/>
                      <a:pt x="1621" y="107"/>
                      <a:pt x="1822" y="303"/>
                    </a:cubicBezTo>
                    <a:cubicBezTo>
                      <a:pt x="2020" y="494"/>
                      <a:pt x="2137" y="751"/>
                      <a:pt x="2154" y="1027"/>
                    </a:cubicBezTo>
                    <a:cubicBezTo>
                      <a:pt x="2155" y="1035"/>
                      <a:pt x="2155" y="1035"/>
                      <a:pt x="2155" y="1035"/>
                    </a:cubicBezTo>
                    <a:cubicBezTo>
                      <a:pt x="2159" y="1085"/>
                      <a:pt x="2160" y="1138"/>
                      <a:pt x="2158" y="1193"/>
                    </a:cubicBezTo>
                    <a:cubicBezTo>
                      <a:pt x="2157" y="1196"/>
                      <a:pt x="2157" y="1196"/>
                      <a:pt x="2157" y="1196"/>
                    </a:cubicBezTo>
                    <a:cubicBezTo>
                      <a:pt x="2153" y="1247"/>
                      <a:pt x="2144" y="1299"/>
                      <a:pt x="2133" y="1349"/>
                    </a:cubicBezTo>
                    <a:cubicBezTo>
                      <a:pt x="2100" y="1518"/>
                      <a:pt x="2027" y="1674"/>
                      <a:pt x="1914" y="1813"/>
                    </a:cubicBezTo>
                    <a:cubicBezTo>
                      <a:pt x="1877" y="1860"/>
                      <a:pt x="1832" y="1909"/>
                      <a:pt x="1779" y="1962"/>
                    </a:cubicBezTo>
                    <a:cubicBezTo>
                      <a:pt x="1760" y="1980"/>
                      <a:pt x="1742" y="1997"/>
                      <a:pt x="1724" y="2014"/>
                    </a:cubicBezTo>
                    <a:cubicBezTo>
                      <a:pt x="1670" y="2064"/>
                      <a:pt x="1624" y="2107"/>
                      <a:pt x="1588" y="2168"/>
                    </a:cubicBezTo>
                    <a:cubicBezTo>
                      <a:pt x="1549" y="2233"/>
                      <a:pt x="1515" y="2309"/>
                      <a:pt x="1483" y="2401"/>
                    </a:cubicBezTo>
                    <a:cubicBezTo>
                      <a:pt x="1481" y="2407"/>
                      <a:pt x="1479" y="2413"/>
                      <a:pt x="1476" y="2419"/>
                    </a:cubicBezTo>
                    <a:cubicBezTo>
                      <a:pt x="1473" y="2427"/>
                      <a:pt x="1470" y="2436"/>
                      <a:pt x="1469" y="2442"/>
                    </a:cubicBezTo>
                    <a:cubicBezTo>
                      <a:pt x="1469" y="2444"/>
                      <a:pt x="1469" y="2447"/>
                      <a:pt x="1470" y="2450"/>
                    </a:cubicBezTo>
                    <a:cubicBezTo>
                      <a:pt x="1470" y="2458"/>
                      <a:pt x="1472" y="2469"/>
                      <a:pt x="1472" y="2482"/>
                    </a:cubicBezTo>
                    <a:cubicBezTo>
                      <a:pt x="1471" y="2533"/>
                      <a:pt x="1440" y="2578"/>
                      <a:pt x="1389" y="2602"/>
                    </a:cubicBezTo>
                    <a:cubicBezTo>
                      <a:pt x="1352" y="2619"/>
                      <a:pt x="1313" y="2621"/>
                      <a:pt x="1280" y="2621"/>
                    </a:cubicBezTo>
                    <a:close/>
                    <a:moveTo>
                      <a:pt x="880" y="2466"/>
                    </a:moveTo>
                    <a:cubicBezTo>
                      <a:pt x="1280" y="2466"/>
                      <a:pt x="1280" y="2466"/>
                      <a:pt x="1280" y="2466"/>
                    </a:cubicBezTo>
                    <a:cubicBezTo>
                      <a:pt x="1286" y="2466"/>
                      <a:pt x="1312" y="2432"/>
                      <a:pt x="1317" y="2411"/>
                    </a:cubicBezTo>
                    <a:cubicBezTo>
                      <a:pt x="1321" y="2392"/>
                      <a:pt x="1327" y="2376"/>
                      <a:pt x="1332" y="2364"/>
                    </a:cubicBezTo>
                    <a:cubicBezTo>
                      <a:pt x="1333" y="2359"/>
                      <a:pt x="1335" y="2355"/>
                      <a:pt x="1337" y="2350"/>
                    </a:cubicBezTo>
                    <a:cubicBezTo>
                      <a:pt x="1372" y="2249"/>
                      <a:pt x="1411" y="2163"/>
                      <a:pt x="1455" y="2088"/>
                    </a:cubicBezTo>
                    <a:cubicBezTo>
                      <a:pt x="1502" y="2009"/>
                      <a:pt x="1561" y="1954"/>
                      <a:pt x="1618" y="1901"/>
                    </a:cubicBezTo>
                    <a:cubicBezTo>
                      <a:pt x="1635" y="1885"/>
                      <a:pt x="1653" y="1868"/>
                      <a:pt x="1670" y="1852"/>
                    </a:cubicBezTo>
                    <a:cubicBezTo>
                      <a:pt x="1719" y="1803"/>
                      <a:pt x="1760" y="1758"/>
                      <a:pt x="1794" y="1716"/>
                    </a:cubicBezTo>
                    <a:cubicBezTo>
                      <a:pt x="1890" y="1596"/>
                      <a:pt x="1953" y="1463"/>
                      <a:pt x="1981" y="1319"/>
                    </a:cubicBezTo>
                    <a:cubicBezTo>
                      <a:pt x="1981" y="1316"/>
                      <a:pt x="1981" y="1316"/>
                      <a:pt x="1981" y="1316"/>
                    </a:cubicBezTo>
                    <a:cubicBezTo>
                      <a:pt x="1992" y="1272"/>
                      <a:pt x="1999" y="1228"/>
                      <a:pt x="2003" y="1183"/>
                    </a:cubicBezTo>
                    <a:cubicBezTo>
                      <a:pt x="2004" y="1164"/>
                      <a:pt x="2004" y="1145"/>
                      <a:pt x="2004" y="1127"/>
                    </a:cubicBezTo>
                    <a:cubicBezTo>
                      <a:pt x="2000" y="1046"/>
                      <a:pt x="2000" y="1046"/>
                      <a:pt x="2000" y="1046"/>
                    </a:cubicBezTo>
                    <a:cubicBezTo>
                      <a:pt x="1975" y="546"/>
                      <a:pt x="1571" y="155"/>
                      <a:pt x="1080" y="155"/>
                    </a:cubicBezTo>
                    <a:cubicBezTo>
                      <a:pt x="590" y="155"/>
                      <a:pt x="186" y="546"/>
                      <a:pt x="161" y="1046"/>
                    </a:cubicBezTo>
                    <a:cubicBezTo>
                      <a:pt x="157" y="1127"/>
                      <a:pt x="157" y="1127"/>
                      <a:pt x="157" y="1127"/>
                    </a:cubicBezTo>
                    <a:cubicBezTo>
                      <a:pt x="156" y="1127"/>
                      <a:pt x="156" y="1127"/>
                      <a:pt x="156" y="1127"/>
                    </a:cubicBezTo>
                    <a:cubicBezTo>
                      <a:pt x="156" y="1145"/>
                      <a:pt x="156" y="1164"/>
                      <a:pt x="157" y="1183"/>
                    </a:cubicBezTo>
                    <a:cubicBezTo>
                      <a:pt x="162" y="1228"/>
                      <a:pt x="169" y="1272"/>
                      <a:pt x="179" y="1316"/>
                    </a:cubicBezTo>
                    <a:cubicBezTo>
                      <a:pt x="179" y="1319"/>
                      <a:pt x="179" y="1319"/>
                      <a:pt x="179" y="1319"/>
                    </a:cubicBezTo>
                    <a:cubicBezTo>
                      <a:pt x="207" y="1463"/>
                      <a:pt x="270" y="1596"/>
                      <a:pt x="367" y="1716"/>
                    </a:cubicBezTo>
                    <a:cubicBezTo>
                      <a:pt x="401" y="1758"/>
                      <a:pt x="441" y="1803"/>
                      <a:pt x="491" y="1852"/>
                    </a:cubicBezTo>
                    <a:cubicBezTo>
                      <a:pt x="508" y="1868"/>
                      <a:pt x="525" y="1885"/>
                      <a:pt x="542" y="1901"/>
                    </a:cubicBezTo>
                    <a:cubicBezTo>
                      <a:pt x="599" y="1954"/>
                      <a:pt x="658" y="2009"/>
                      <a:pt x="705" y="2088"/>
                    </a:cubicBezTo>
                    <a:cubicBezTo>
                      <a:pt x="750" y="2163"/>
                      <a:pt x="788" y="2249"/>
                      <a:pt x="824" y="2350"/>
                    </a:cubicBezTo>
                    <a:cubicBezTo>
                      <a:pt x="825" y="2355"/>
                      <a:pt x="827" y="2359"/>
                      <a:pt x="829" y="2363"/>
                    </a:cubicBezTo>
                    <a:cubicBezTo>
                      <a:pt x="834" y="2376"/>
                      <a:pt x="840" y="2392"/>
                      <a:pt x="843" y="2411"/>
                    </a:cubicBezTo>
                    <a:cubicBezTo>
                      <a:pt x="848" y="2432"/>
                      <a:pt x="874" y="2466"/>
                      <a:pt x="880" y="2466"/>
                    </a:cubicBezTo>
                    <a:close/>
                  </a:path>
                </a:pathLst>
              </a:custGeom>
              <a:gradFill flip="none" rotWithShape="1">
                <a:gsLst>
                  <a:gs pos="0">
                    <a:srgbClr val="E4E4E4"/>
                  </a:gs>
                  <a:gs pos="100000">
                    <a:srgbClr val="F3F3F3"/>
                  </a:gs>
                </a:gsLst>
                <a:lin ang="2700000" scaled="1"/>
                <a:tileRect/>
              </a:gradFill>
              <a:ln>
                <a:noFill/>
              </a:ln>
              <a:effectLst>
                <a:outerShdw blurRad="152400" dist="63500" dir="2700000" algn="tl" rotWithShape="0">
                  <a:prstClr val="black">
                    <a:alpha val="25000"/>
                  </a:prstClr>
                </a:outerShdw>
              </a:effectLst>
              <a:scene3d>
                <a:camera prst="orthographicFront"/>
                <a:lightRig rig="threePt" dir="t"/>
              </a:scene3d>
              <a:sp3d>
                <a:bevelT w="19050" h="6350" prst="angle"/>
              </a:sp3d>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nvGrpSpPr>
              <p:cNvPr id="82" name="Group 11"/>
              <p:cNvGrpSpPr>
                <a:grpSpLocks noChangeAspect="1"/>
              </p:cNvGrpSpPr>
              <p:nvPr/>
            </p:nvGrpSpPr>
            <p:grpSpPr bwMode="auto">
              <a:xfrm>
                <a:off x="3018271" y="4583942"/>
                <a:ext cx="898348" cy="737495"/>
                <a:chOff x="2952" y="1432"/>
                <a:chExt cx="1776" cy="1458"/>
              </a:xfrm>
              <a:solidFill>
                <a:srgbClr val="EEEEEE"/>
              </a:solidFill>
              <a:effectLst>
                <a:outerShdw blurRad="127000" dist="63500" dir="2700000" algn="tl" rotWithShape="0">
                  <a:prstClr val="black">
                    <a:alpha val="25000"/>
                  </a:prstClr>
                </a:outerShdw>
              </a:effectLst>
            </p:grpSpPr>
            <p:sp>
              <p:nvSpPr>
                <p:cNvPr id="83" name="Freeform 12"/>
                <p:cNvSpPr/>
                <p:nvPr/>
              </p:nvSpPr>
              <p:spPr bwMode="auto">
                <a:xfrm>
                  <a:off x="2978" y="1432"/>
                  <a:ext cx="1722" cy="345"/>
                </a:xfrm>
                <a:custGeom>
                  <a:avLst/>
                  <a:gdLst>
                    <a:gd name="T0" fmla="*/ 40 w 726"/>
                    <a:gd name="T1" fmla="*/ 145 h 145"/>
                    <a:gd name="T2" fmla="*/ 65 w 726"/>
                    <a:gd name="T3" fmla="*/ 143 h 145"/>
                    <a:gd name="T4" fmla="*/ 119 w 726"/>
                    <a:gd name="T5" fmla="*/ 138 h 145"/>
                    <a:gd name="T6" fmla="*/ 196 w 726"/>
                    <a:gd name="T7" fmla="*/ 131 h 145"/>
                    <a:gd name="T8" fmla="*/ 286 w 726"/>
                    <a:gd name="T9" fmla="*/ 121 h 145"/>
                    <a:gd name="T10" fmla="*/ 384 w 726"/>
                    <a:gd name="T11" fmla="*/ 111 h 145"/>
                    <a:gd name="T12" fmla="*/ 627 w 726"/>
                    <a:gd name="T13" fmla="*/ 82 h 145"/>
                    <a:gd name="T14" fmla="*/ 693 w 726"/>
                    <a:gd name="T15" fmla="*/ 70 h 145"/>
                    <a:gd name="T16" fmla="*/ 726 w 726"/>
                    <a:gd name="T17" fmla="*/ 29 h 145"/>
                    <a:gd name="T18" fmla="*/ 707 w 726"/>
                    <a:gd name="T19" fmla="*/ 0 h 145"/>
                    <a:gd name="T20" fmla="*/ 38 w 726"/>
                    <a:gd name="T21" fmla="*/ 0 h 145"/>
                    <a:gd name="T22" fmla="*/ 0 w 726"/>
                    <a:gd name="T23" fmla="*/ 73 h 145"/>
                    <a:gd name="T24" fmla="*/ 38 w 726"/>
                    <a:gd name="T25" fmla="*/ 145 h 145"/>
                    <a:gd name="T26" fmla="*/ 40 w 726"/>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5">
                      <a:moveTo>
                        <a:pt x="40" y="145"/>
                      </a:moveTo>
                      <a:cubicBezTo>
                        <a:pt x="48" y="144"/>
                        <a:pt x="57" y="144"/>
                        <a:pt x="65" y="143"/>
                      </a:cubicBezTo>
                      <a:cubicBezTo>
                        <a:pt x="83" y="141"/>
                        <a:pt x="101" y="139"/>
                        <a:pt x="119" y="138"/>
                      </a:cubicBezTo>
                      <a:cubicBezTo>
                        <a:pt x="145" y="135"/>
                        <a:pt x="170" y="133"/>
                        <a:pt x="196" y="131"/>
                      </a:cubicBezTo>
                      <a:cubicBezTo>
                        <a:pt x="226" y="128"/>
                        <a:pt x="256" y="124"/>
                        <a:pt x="286" y="121"/>
                      </a:cubicBezTo>
                      <a:cubicBezTo>
                        <a:pt x="319" y="119"/>
                        <a:pt x="351" y="115"/>
                        <a:pt x="384" y="111"/>
                      </a:cubicBezTo>
                      <a:cubicBezTo>
                        <a:pt x="416" y="107"/>
                        <a:pt x="579" y="90"/>
                        <a:pt x="627" y="82"/>
                      </a:cubicBezTo>
                      <a:cubicBezTo>
                        <a:pt x="648" y="78"/>
                        <a:pt x="671" y="75"/>
                        <a:pt x="693" y="70"/>
                      </a:cubicBezTo>
                      <a:cubicBezTo>
                        <a:pt x="713" y="65"/>
                        <a:pt x="726" y="54"/>
                        <a:pt x="726" y="29"/>
                      </a:cubicBezTo>
                      <a:cubicBezTo>
                        <a:pt x="726" y="16"/>
                        <a:pt x="717" y="6"/>
                        <a:pt x="707" y="0"/>
                      </a:cubicBezTo>
                      <a:cubicBezTo>
                        <a:pt x="38" y="0"/>
                        <a:pt x="38" y="0"/>
                        <a:pt x="38" y="0"/>
                      </a:cubicBezTo>
                      <a:cubicBezTo>
                        <a:pt x="17" y="0"/>
                        <a:pt x="0" y="32"/>
                        <a:pt x="0" y="73"/>
                      </a:cubicBezTo>
                      <a:cubicBezTo>
                        <a:pt x="0" y="113"/>
                        <a:pt x="17" y="145"/>
                        <a:pt x="38" y="145"/>
                      </a:cubicBezTo>
                      <a:cubicBezTo>
                        <a:pt x="39" y="145"/>
                        <a:pt x="39" y="145"/>
                        <a:pt x="40" y="145"/>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84" name="Freeform 13"/>
                <p:cNvSpPr/>
                <p:nvPr/>
              </p:nvSpPr>
              <p:spPr bwMode="auto">
                <a:xfrm>
                  <a:off x="2978" y="2080"/>
                  <a:ext cx="1722" cy="347"/>
                </a:xfrm>
                <a:custGeom>
                  <a:avLst/>
                  <a:gdLst>
                    <a:gd name="T0" fmla="*/ 688 w 726"/>
                    <a:gd name="T1" fmla="*/ 0 h 146"/>
                    <a:gd name="T2" fmla="*/ 686 w 726"/>
                    <a:gd name="T3" fmla="*/ 0 h 146"/>
                    <a:gd name="T4" fmla="*/ 661 w 726"/>
                    <a:gd name="T5" fmla="*/ 3 h 146"/>
                    <a:gd name="T6" fmla="*/ 607 w 726"/>
                    <a:gd name="T7" fmla="*/ 8 h 146"/>
                    <a:gd name="T8" fmla="*/ 530 w 726"/>
                    <a:gd name="T9" fmla="*/ 15 h 146"/>
                    <a:gd name="T10" fmla="*/ 440 w 726"/>
                    <a:gd name="T11" fmla="*/ 24 h 146"/>
                    <a:gd name="T12" fmla="*/ 342 w 726"/>
                    <a:gd name="T13" fmla="*/ 35 h 146"/>
                    <a:gd name="T14" fmla="*/ 100 w 726"/>
                    <a:gd name="T15" fmla="*/ 64 h 146"/>
                    <a:gd name="T16" fmla="*/ 33 w 726"/>
                    <a:gd name="T17" fmla="*/ 76 h 146"/>
                    <a:gd name="T18" fmla="*/ 0 w 726"/>
                    <a:gd name="T19" fmla="*/ 116 h 146"/>
                    <a:gd name="T20" fmla="*/ 19 w 726"/>
                    <a:gd name="T21" fmla="*/ 146 h 146"/>
                    <a:gd name="T22" fmla="*/ 688 w 726"/>
                    <a:gd name="T23" fmla="*/ 146 h 146"/>
                    <a:gd name="T24" fmla="*/ 726 w 726"/>
                    <a:gd name="T25" fmla="*/ 73 h 146"/>
                    <a:gd name="T26" fmla="*/ 688 w 726"/>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6">
                      <a:moveTo>
                        <a:pt x="688" y="0"/>
                      </a:moveTo>
                      <a:cubicBezTo>
                        <a:pt x="687" y="0"/>
                        <a:pt x="687" y="0"/>
                        <a:pt x="686" y="0"/>
                      </a:cubicBezTo>
                      <a:cubicBezTo>
                        <a:pt x="678" y="1"/>
                        <a:pt x="670" y="2"/>
                        <a:pt x="661" y="3"/>
                      </a:cubicBezTo>
                      <a:cubicBezTo>
                        <a:pt x="643" y="4"/>
                        <a:pt x="625" y="6"/>
                        <a:pt x="607" y="8"/>
                      </a:cubicBezTo>
                      <a:cubicBezTo>
                        <a:pt x="581" y="10"/>
                        <a:pt x="556" y="12"/>
                        <a:pt x="530" y="15"/>
                      </a:cubicBezTo>
                      <a:cubicBezTo>
                        <a:pt x="500" y="18"/>
                        <a:pt x="470" y="21"/>
                        <a:pt x="440" y="24"/>
                      </a:cubicBezTo>
                      <a:cubicBezTo>
                        <a:pt x="407" y="27"/>
                        <a:pt x="375" y="30"/>
                        <a:pt x="342" y="35"/>
                      </a:cubicBezTo>
                      <a:cubicBezTo>
                        <a:pt x="310" y="39"/>
                        <a:pt x="148" y="55"/>
                        <a:pt x="100" y="64"/>
                      </a:cubicBezTo>
                      <a:cubicBezTo>
                        <a:pt x="78" y="67"/>
                        <a:pt x="55" y="71"/>
                        <a:pt x="33" y="76"/>
                      </a:cubicBezTo>
                      <a:cubicBezTo>
                        <a:pt x="14" y="80"/>
                        <a:pt x="0" y="92"/>
                        <a:pt x="0" y="116"/>
                      </a:cubicBezTo>
                      <a:cubicBezTo>
                        <a:pt x="0" y="130"/>
                        <a:pt x="9" y="139"/>
                        <a:pt x="19" y="146"/>
                      </a:cubicBezTo>
                      <a:cubicBezTo>
                        <a:pt x="688" y="146"/>
                        <a:pt x="688" y="146"/>
                        <a:pt x="688" y="146"/>
                      </a:cubicBezTo>
                      <a:cubicBezTo>
                        <a:pt x="709" y="146"/>
                        <a:pt x="726" y="113"/>
                        <a:pt x="726" y="73"/>
                      </a:cubicBezTo>
                      <a:cubicBezTo>
                        <a:pt x="726" y="33"/>
                        <a:pt x="709" y="0"/>
                        <a:pt x="688"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85" name="Freeform 14"/>
                <p:cNvSpPr/>
                <p:nvPr/>
              </p:nvSpPr>
              <p:spPr bwMode="auto">
                <a:xfrm>
                  <a:off x="2952" y="1658"/>
                  <a:ext cx="1776" cy="541"/>
                </a:xfrm>
                <a:custGeom>
                  <a:avLst/>
                  <a:gdLst>
                    <a:gd name="T0" fmla="*/ 3 w 749"/>
                    <a:gd name="T1" fmla="*/ 157 h 228"/>
                    <a:gd name="T2" fmla="*/ 49 w 749"/>
                    <a:gd name="T3" fmla="*/ 225 h 228"/>
                    <a:gd name="T4" fmla="*/ 714 w 749"/>
                    <a:gd name="T5" fmla="*/ 147 h 228"/>
                    <a:gd name="T6" fmla="*/ 745 w 749"/>
                    <a:gd name="T7" fmla="*/ 70 h 228"/>
                    <a:gd name="T8" fmla="*/ 700 w 749"/>
                    <a:gd name="T9" fmla="*/ 3 h 228"/>
                    <a:gd name="T10" fmla="*/ 35 w 749"/>
                    <a:gd name="T11" fmla="*/ 81 h 228"/>
                    <a:gd name="T12" fmla="*/ 3 w 749"/>
                    <a:gd name="T13" fmla="*/ 157 h 228"/>
                  </a:gdLst>
                  <a:ahLst/>
                  <a:cxnLst>
                    <a:cxn ang="0">
                      <a:pos x="T0" y="T1"/>
                    </a:cxn>
                    <a:cxn ang="0">
                      <a:pos x="T2" y="T3"/>
                    </a:cxn>
                    <a:cxn ang="0">
                      <a:pos x="T4" y="T5"/>
                    </a:cxn>
                    <a:cxn ang="0">
                      <a:pos x="T6" y="T7"/>
                    </a:cxn>
                    <a:cxn ang="0">
                      <a:pos x="T8" y="T9"/>
                    </a:cxn>
                    <a:cxn ang="0">
                      <a:pos x="T10" y="T11"/>
                    </a:cxn>
                    <a:cxn ang="0">
                      <a:pos x="T12" y="T13"/>
                    </a:cxn>
                  </a:cxnLst>
                  <a:rect l="0" t="0" r="r" b="b"/>
                  <a:pathLst>
                    <a:path w="749" h="228">
                      <a:moveTo>
                        <a:pt x="3" y="157"/>
                      </a:moveTo>
                      <a:cubicBezTo>
                        <a:pt x="7" y="197"/>
                        <a:pt x="27" y="228"/>
                        <a:pt x="49" y="225"/>
                      </a:cubicBezTo>
                      <a:cubicBezTo>
                        <a:pt x="714" y="147"/>
                        <a:pt x="714" y="147"/>
                        <a:pt x="714" y="147"/>
                      </a:cubicBezTo>
                      <a:cubicBezTo>
                        <a:pt x="735" y="145"/>
                        <a:pt x="749" y="110"/>
                        <a:pt x="745" y="70"/>
                      </a:cubicBezTo>
                      <a:cubicBezTo>
                        <a:pt x="741" y="30"/>
                        <a:pt x="721" y="0"/>
                        <a:pt x="700" y="3"/>
                      </a:cubicBezTo>
                      <a:cubicBezTo>
                        <a:pt x="35" y="81"/>
                        <a:pt x="35" y="81"/>
                        <a:pt x="35" y="81"/>
                      </a:cubicBezTo>
                      <a:cubicBezTo>
                        <a:pt x="14" y="83"/>
                        <a:pt x="0" y="117"/>
                        <a:pt x="3" y="157"/>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86" name="Freeform 15"/>
                <p:cNvSpPr/>
                <p:nvPr/>
              </p:nvSpPr>
              <p:spPr bwMode="auto">
                <a:xfrm>
                  <a:off x="3186" y="2484"/>
                  <a:ext cx="1301" cy="406"/>
                </a:xfrm>
                <a:custGeom>
                  <a:avLst/>
                  <a:gdLst>
                    <a:gd name="T0" fmla="*/ 533 w 548"/>
                    <a:gd name="T1" fmla="*/ 0 h 171"/>
                    <a:gd name="T2" fmla="*/ 21 w 548"/>
                    <a:gd name="T3" fmla="*/ 0 h 171"/>
                    <a:gd name="T4" fmla="*/ 11 w 548"/>
                    <a:gd name="T5" fmla="*/ 20 h 171"/>
                    <a:gd name="T6" fmla="*/ 41 w 548"/>
                    <a:gd name="T7" fmla="*/ 36 h 171"/>
                    <a:gd name="T8" fmla="*/ 275 w 548"/>
                    <a:gd name="T9" fmla="*/ 171 h 171"/>
                    <a:gd name="T10" fmla="*/ 505 w 548"/>
                    <a:gd name="T11" fmla="*/ 39 h 171"/>
                    <a:gd name="T12" fmla="*/ 540 w 548"/>
                    <a:gd name="T13" fmla="*/ 20 h 171"/>
                    <a:gd name="T14" fmla="*/ 533 w 548"/>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71">
                      <a:moveTo>
                        <a:pt x="533" y="0"/>
                      </a:moveTo>
                      <a:cubicBezTo>
                        <a:pt x="21" y="0"/>
                        <a:pt x="21" y="0"/>
                        <a:pt x="21" y="0"/>
                      </a:cubicBezTo>
                      <a:cubicBezTo>
                        <a:pt x="21" y="0"/>
                        <a:pt x="0" y="2"/>
                        <a:pt x="11" y="20"/>
                      </a:cubicBezTo>
                      <a:cubicBezTo>
                        <a:pt x="17" y="30"/>
                        <a:pt x="34" y="27"/>
                        <a:pt x="41" y="36"/>
                      </a:cubicBezTo>
                      <a:cubicBezTo>
                        <a:pt x="100" y="112"/>
                        <a:pt x="178" y="171"/>
                        <a:pt x="275" y="171"/>
                      </a:cubicBezTo>
                      <a:cubicBezTo>
                        <a:pt x="372" y="171"/>
                        <a:pt x="446" y="113"/>
                        <a:pt x="505" y="39"/>
                      </a:cubicBezTo>
                      <a:cubicBezTo>
                        <a:pt x="513" y="29"/>
                        <a:pt x="533" y="31"/>
                        <a:pt x="540" y="20"/>
                      </a:cubicBezTo>
                      <a:cubicBezTo>
                        <a:pt x="548" y="6"/>
                        <a:pt x="533" y="0"/>
                        <a:pt x="533"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grpSp>
        <p:sp>
          <p:nvSpPr>
            <p:cNvPr id="80" name="文本框 79"/>
            <p:cNvSpPr txBox="1"/>
            <p:nvPr/>
          </p:nvSpPr>
          <p:spPr>
            <a:xfrm>
              <a:off x="5568803" y="1518384"/>
              <a:ext cx="523876" cy="640184"/>
            </a:xfrm>
            <a:prstGeom prst="rect">
              <a:avLst/>
            </a:prstGeom>
            <a:noFill/>
          </p:spPr>
          <p:txBody>
            <a:bodyPr wrap="square" rtlCol="0">
              <a:spAutoFit/>
            </a:bodyPr>
            <a:lstStyle/>
            <a:p>
              <a:pPr algn="ctr"/>
              <a:r>
                <a:rPr lang="en-US" altLang="zh-CN" sz="2800" b="1" dirty="0">
                  <a:solidFill>
                    <a:srgbClr val="0CA0E0"/>
                  </a:solidFill>
                  <a:cs typeface="+mn-ea"/>
                  <a:sym typeface="+mn-lt"/>
                </a:rPr>
                <a:t>A</a:t>
              </a:r>
              <a:endParaRPr lang="zh-CN" altLang="en-US" sz="2800" b="1" dirty="0">
                <a:solidFill>
                  <a:srgbClr val="0CA0E0"/>
                </a:solidFill>
                <a:cs typeface="+mn-ea"/>
                <a:sym typeface="+mn-lt"/>
              </a:endParaRPr>
            </a:p>
          </p:txBody>
        </p:sp>
      </p:grpSp>
      <p:grpSp>
        <p:nvGrpSpPr>
          <p:cNvPr id="87" name="组合 86"/>
          <p:cNvGrpSpPr/>
          <p:nvPr/>
        </p:nvGrpSpPr>
        <p:grpSpPr>
          <a:xfrm>
            <a:off x="3484600" y="1642847"/>
            <a:ext cx="598349" cy="910050"/>
            <a:chOff x="5455566" y="1446212"/>
            <a:chExt cx="732107" cy="1113488"/>
          </a:xfrm>
        </p:grpSpPr>
        <p:grpSp>
          <p:nvGrpSpPr>
            <p:cNvPr id="88" name="组合 87"/>
            <p:cNvGrpSpPr/>
            <p:nvPr/>
          </p:nvGrpSpPr>
          <p:grpSpPr>
            <a:xfrm>
              <a:off x="5455566" y="1446212"/>
              <a:ext cx="732107" cy="1113488"/>
              <a:chOff x="2174876" y="1390651"/>
              <a:chExt cx="2584450" cy="3930786"/>
            </a:xfrm>
            <a:effectLst>
              <a:outerShdw blurRad="76200" dist="38100" dir="2700000" algn="tl" rotWithShape="0">
                <a:prstClr val="black">
                  <a:alpha val="24000"/>
                </a:prstClr>
              </a:outerShdw>
            </a:effectLst>
          </p:grpSpPr>
          <p:sp>
            <p:nvSpPr>
              <p:cNvPr id="90" name="Freeform 121"/>
              <p:cNvSpPr>
                <a:spLocks noEditPoints="1"/>
              </p:cNvSpPr>
              <p:nvPr/>
            </p:nvSpPr>
            <p:spPr bwMode="auto">
              <a:xfrm>
                <a:off x="2174876" y="1390651"/>
                <a:ext cx="2584450" cy="3135313"/>
              </a:xfrm>
              <a:custGeom>
                <a:avLst/>
                <a:gdLst>
                  <a:gd name="T0" fmla="*/ 880 w 2160"/>
                  <a:gd name="T1" fmla="*/ 2621 h 2621"/>
                  <a:gd name="T2" fmla="*/ 689 w 2160"/>
                  <a:gd name="T3" fmla="*/ 2482 h 2621"/>
                  <a:gd name="T4" fmla="*/ 692 w 2160"/>
                  <a:gd name="T5" fmla="*/ 2442 h 2621"/>
                  <a:gd name="T6" fmla="*/ 677 w 2160"/>
                  <a:gd name="T7" fmla="*/ 2401 h 2621"/>
                  <a:gd name="T8" fmla="*/ 436 w 2160"/>
                  <a:gd name="T9" fmla="*/ 2014 h 2621"/>
                  <a:gd name="T10" fmla="*/ 246 w 2160"/>
                  <a:gd name="T11" fmla="*/ 1813 h 2621"/>
                  <a:gd name="T12" fmla="*/ 3 w 2160"/>
                  <a:gd name="T13" fmla="*/ 1196 h 2621"/>
                  <a:gd name="T14" fmla="*/ 6 w 2160"/>
                  <a:gd name="T15" fmla="*/ 1035 h 2621"/>
                  <a:gd name="T16" fmla="*/ 338 w 2160"/>
                  <a:gd name="T17" fmla="*/ 303 h 2621"/>
                  <a:gd name="T18" fmla="*/ 1822 w 2160"/>
                  <a:gd name="T19" fmla="*/ 303 h 2621"/>
                  <a:gd name="T20" fmla="*/ 2155 w 2160"/>
                  <a:gd name="T21" fmla="*/ 1035 h 2621"/>
                  <a:gd name="T22" fmla="*/ 2157 w 2160"/>
                  <a:gd name="T23" fmla="*/ 1196 h 2621"/>
                  <a:gd name="T24" fmla="*/ 1914 w 2160"/>
                  <a:gd name="T25" fmla="*/ 1813 h 2621"/>
                  <a:gd name="T26" fmla="*/ 1724 w 2160"/>
                  <a:gd name="T27" fmla="*/ 2014 h 2621"/>
                  <a:gd name="T28" fmla="*/ 1483 w 2160"/>
                  <a:gd name="T29" fmla="*/ 2401 h 2621"/>
                  <a:gd name="T30" fmla="*/ 1469 w 2160"/>
                  <a:gd name="T31" fmla="*/ 2442 h 2621"/>
                  <a:gd name="T32" fmla="*/ 1472 w 2160"/>
                  <a:gd name="T33" fmla="*/ 2482 h 2621"/>
                  <a:gd name="T34" fmla="*/ 1280 w 2160"/>
                  <a:gd name="T35" fmla="*/ 2621 h 2621"/>
                  <a:gd name="T36" fmla="*/ 1280 w 2160"/>
                  <a:gd name="T37" fmla="*/ 2466 h 2621"/>
                  <a:gd name="T38" fmla="*/ 1332 w 2160"/>
                  <a:gd name="T39" fmla="*/ 2364 h 2621"/>
                  <a:gd name="T40" fmla="*/ 1455 w 2160"/>
                  <a:gd name="T41" fmla="*/ 2088 h 2621"/>
                  <a:gd name="T42" fmla="*/ 1670 w 2160"/>
                  <a:gd name="T43" fmla="*/ 1852 h 2621"/>
                  <a:gd name="T44" fmla="*/ 1981 w 2160"/>
                  <a:gd name="T45" fmla="*/ 1319 h 2621"/>
                  <a:gd name="T46" fmla="*/ 2003 w 2160"/>
                  <a:gd name="T47" fmla="*/ 1183 h 2621"/>
                  <a:gd name="T48" fmla="*/ 2000 w 2160"/>
                  <a:gd name="T49" fmla="*/ 1046 h 2621"/>
                  <a:gd name="T50" fmla="*/ 161 w 2160"/>
                  <a:gd name="T51" fmla="*/ 1046 h 2621"/>
                  <a:gd name="T52" fmla="*/ 156 w 2160"/>
                  <a:gd name="T53" fmla="*/ 1127 h 2621"/>
                  <a:gd name="T54" fmla="*/ 179 w 2160"/>
                  <a:gd name="T55" fmla="*/ 1316 h 2621"/>
                  <a:gd name="T56" fmla="*/ 367 w 2160"/>
                  <a:gd name="T57" fmla="*/ 1716 h 2621"/>
                  <a:gd name="T58" fmla="*/ 542 w 2160"/>
                  <a:gd name="T59" fmla="*/ 1901 h 2621"/>
                  <a:gd name="T60" fmla="*/ 824 w 2160"/>
                  <a:gd name="T61" fmla="*/ 2350 h 2621"/>
                  <a:gd name="T62" fmla="*/ 843 w 2160"/>
                  <a:gd name="T63" fmla="*/ 2411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0" h="2621">
                    <a:moveTo>
                      <a:pt x="1280" y="2621"/>
                    </a:moveTo>
                    <a:cubicBezTo>
                      <a:pt x="880" y="2621"/>
                      <a:pt x="880" y="2621"/>
                      <a:pt x="880" y="2621"/>
                    </a:cubicBezTo>
                    <a:cubicBezTo>
                      <a:pt x="847" y="2621"/>
                      <a:pt x="808" y="2619"/>
                      <a:pt x="771" y="2602"/>
                    </a:cubicBezTo>
                    <a:cubicBezTo>
                      <a:pt x="720" y="2578"/>
                      <a:pt x="690" y="2533"/>
                      <a:pt x="689" y="2482"/>
                    </a:cubicBezTo>
                    <a:cubicBezTo>
                      <a:pt x="688" y="2469"/>
                      <a:pt x="690" y="2458"/>
                      <a:pt x="691" y="2450"/>
                    </a:cubicBezTo>
                    <a:cubicBezTo>
                      <a:pt x="691" y="2447"/>
                      <a:pt x="692" y="2444"/>
                      <a:pt x="692" y="2442"/>
                    </a:cubicBezTo>
                    <a:cubicBezTo>
                      <a:pt x="690" y="2436"/>
                      <a:pt x="687" y="2427"/>
                      <a:pt x="684" y="2419"/>
                    </a:cubicBezTo>
                    <a:cubicBezTo>
                      <a:pt x="682" y="2413"/>
                      <a:pt x="679" y="2407"/>
                      <a:pt x="677" y="2401"/>
                    </a:cubicBezTo>
                    <a:cubicBezTo>
                      <a:pt x="646" y="2309"/>
                      <a:pt x="611" y="2233"/>
                      <a:pt x="572" y="2168"/>
                    </a:cubicBezTo>
                    <a:cubicBezTo>
                      <a:pt x="536" y="2107"/>
                      <a:pt x="490" y="2064"/>
                      <a:pt x="436" y="2014"/>
                    </a:cubicBezTo>
                    <a:cubicBezTo>
                      <a:pt x="418" y="1997"/>
                      <a:pt x="400" y="1980"/>
                      <a:pt x="382" y="1962"/>
                    </a:cubicBezTo>
                    <a:cubicBezTo>
                      <a:pt x="328" y="1909"/>
                      <a:pt x="284" y="1860"/>
                      <a:pt x="246" y="1813"/>
                    </a:cubicBezTo>
                    <a:cubicBezTo>
                      <a:pt x="134" y="1674"/>
                      <a:pt x="60" y="1518"/>
                      <a:pt x="28" y="1349"/>
                    </a:cubicBezTo>
                    <a:cubicBezTo>
                      <a:pt x="16" y="1299"/>
                      <a:pt x="8" y="1247"/>
                      <a:pt x="3" y="1196"/>
                    </a:cubicBezTo>
                    <a:cubicBezTo>
                      <a:pt x="3" y="1193"/>
                      <a:pt x="3" y="1193"/>
                      <a:pt x="3" y="1193"/>
                    </a:cubicBezTo>
                    <a:cubicBezTo>
                      <a:pt x="0" y="1138"/>
                      <a:pt x="1" y="1085"/>
                      <a:pt x="6" y="1035"/>
                    </a:cubicBezTo>
                    <a:cubicBezTo>
                      <a:pt x="7" y="1025"/>
                      <a:pt x="7" y="1025"/>
                      <a:pt x="7" y="1025"/>
                    </a:cubicBezTo>
                    <a:cubicBezTo>
                      <a:pt x="24" y="750"/>
                      <a:pt x="141" y="494"/>
                      <a:pt x="338" y="303"/>
                    </a:cubicBezTo>
                    <a:cubicBezTo>
                      <a:pt x="539" y="107"/>
                      <a:pt x="803" y="0"/>
                      <a:pt x="1080" y="0"/>
                    </a:cubicBezTo>
                    <a:cubicBezTo>
                      <a:pt x="1358" y="0"/>
                      <a:pt x="1621" y="107"/>
                      <a:pt x="1822" y="303"/>
                    </a:cubicBezTo>
                    <a:cubicBezTo>
                      <a:pt x="2020" y="494"/>
                      <a:pt x="2137" y="751"/>
                      <a:pt x="2154" y="1027"/>
                    </a:cubicBezTo>
                    <a:cubicBezTo>
                      <a:pt x="2155" y="1035"/>
                      <a:pt x="2155" y="1035"/>
                      <a:pt x="2155" y="1035"/>
                    </a:cubicBezTo>
                    <a:cubicBezTo>
                      <a:pt x="2159" y="1085"/>
                      <a:pt x="2160" y="1138"/>
                      <a:pt x="2158" y="1193"/>
                    </a:cubicBezTo>
                    <a:cubicBezTo>
                      <a:pt x="2157" y="1196"/>
                      <a:pt x="2157" y="1196"/>
                      <a:pt x="2157" y="1196"/>
                    </a:cubicBezTo>
                    <a:cubicBezTo>
                      <a:pt x="2153" y="1247"/>
                      <a:pt x="2144" y="1299"/>
                      <a:pt x="2133" y="1349"/>
                    </a:cubicBezTo>
                    <a:cubicBezTo>
                      <a:pt x="2100" y="1518"/>
                      <a:pt x="2027" y="1674"/>
                      <a:pt x="1914" y="1813"/>
                    </a:cubicBezTo>
                    <a:cubicBezTo>
                      <a:pt x="1877" y="1860"/>
                      <a:pt x="1832" y="1909"/>
                      <a:pt x="1779" y="1962"/>
                    </a:cubicBezTo>
                    <a:cubicBezTo>
                      <a:pt x="1760" y="1980"/>
                      <a:pt x="1742" y="1997"/>
                      <a:pt x="1724" y="2014"/>
                    </a:cubicBezTo>
                    <a:cubicBezTo>
                      <a:pt x="1670" y="2064"/>
                      <a:pt x="1624" y="2107"/>
                      <a:pt x="1588" y="2168"/>
                    </a:cubicBezTo>
                    <a:cubicBezTo>
                      <a:pt x="1549" y="2233"/>
                      <a:pt x="1515" y="2309"/>
                      <a:pt x="1483" y="2401"/>
                    </a:cubicBezTo>
                    <a:cubicBezTo>
                      <a:pt x="1481" y="2407"/>
                      <a:pt x="1479" y="2413"/>
                      <a:pt x="1476" y="2419"/>
                    </a:cubicBezTo>
                    <a:cubicBezTo>
                      <a:pt x="1473" y="2427"/>
                      <a:pt x="1470" y="2436"/>
                      <a:pt x="1469" y="2442"/>
                    </a:cubicBezTo>
                    <a:cubicBezTo>
                      <a:pt x="1469" y="2444"/>
                      <a:pt x="1469" y="2447"/>
                      <a:pt x="1470" y="2450"/>
                    </a:cubicBezTo>
                    <a:cubicBezTo>
                      <a:pt x="1470" y="2458"/>
                      <a:pt x="1472" y="2469"/>
                      <a:pt x="1472" y="2482"/>
                    </a:cubicBezTo>
                    <a:cubicBezTo>
                      <a:pt x="1471" y="2533"/>
                      <a:pt x="1440" y="2578"/>
                      <a:pt x="1389" y="2602"/>
                    </a:cubicBezTo>
                    <a:cubicBezTo>
                      <a:pt x="1352" y="2619"/>
                      <a:pt x="1313" y="2621"/>
                      <a:pt x="1280" y="2621"/>
                    </a:cubicBezTo>
                    <a:close/>
                    <a:moveTo>
                      <a:pt x="880" y="2466"/>
                    </a:moveTo>
                    <a:cubicBezTo>
                      <a:pt x="1280" y="2466"/>
                      <a:pt x="1280" y="2466"/>
                      <a:pt x="1280" y="2466"/>
                    </a:cubicBezTo>
                    <a:cubicBezTo>
                      <a:pt x="1286" y="2466"/>
                      <a:pt x="1312" y="2432"/>
                      <a:pt x="1317" y="2411"/>
                    </a:cubicBezTo>
                    <a:cubicBezTo>
                      <a:pt x="1321" y="2392"/>
                      <a:pt x="1327" y="2376"/>
                      <a:pt x="1332" y="2364"/>
                    </a:cubicBezTo>
                    <a:cubicBezTo>
                      <a:pt x="1333" y="2359"/>
                      <a:pt x="1335" y="2355"/>
                      <a:pt x="1337" y="2350"/>
                    </a:cubicBezTo>
                    <a:cubicBezTo>
                      <a:pt x="1372" y="2249"/>
                      <a:pt x="1411" y="2163"/>
                      <a:pt x="1455" y="2088"/>
                    </a:cubicBezTo>
                    <a:cubicBezTo>
                      <a:pt x="1502" y="2009"/>
                      <a:pt x="1561" y="1954"/>
                      <a:pt x="1618" y="1901"/>
                    </a:cubicBezTo>
                    <a:cubicBezTo>
                      <a:pt x="1635" y="1885"/>
                      <a:pt x="1653" y="1868"/>
                      <a:pt x="1670" y="1852"/>
                    </a:cubicBezTo>
                    <a:cubicBezTo>
                      <a:pt x="1719" y="1803"/>
                      <a:pt x="1760" y="1758"/>
                      <a:pt x="1794" y="1716"/>
                    </a:cubicBezTo>
                    <a:cubicBezTo>
                      <a:pt x="1890" y="1596"/>
                      <a:pt x="1953" y="1463"/>
                      <a:pt x="1981" y="1319"/>
                    </a:cubicBezTo>
                    <a:cubicBezTo>
                      <a:pt x="1981" y="1316"/>
                      <a:pt x="1981" y="1316"/>
                      <a:pt x="1981" y="1316"/>
                    </a:cubicBezTo>
                    <a:cubicBezTo>
                      <a:pt x="1992" y="1272"/>
                      <a:pt x="1999" y="1228"/>
                      <a:pt x="2003" y="1183"/>
                    </a:cubicBezTo>
                    <a:cubicBezTo>
                      <a:pt x="2004" y="1164"/>
                      <a:pt x="2004" y="1145"/>
                      <a:pt x="2004" y="1127"/>
                    </a:cubicBezTo>
                    <a:cubicBezTo>
                      <a:pt x="2000" y="1046"/>
                      <a:pt x="2000" y="1046"/>
                      <a:pt x="2000" y="1046"/>
                    </a:cubicBezTo>
                    <a:cubicBezTo>
                      <a:pt x="1975" y="546"/>
                      <a:pt x="1571" y="155"/>
                      <a:pt x="1080" y="155"/>
                    </a:cubicBezTo>
                    <a:cubicBezTo>
                      <a:pt x="590" y="155"/>
                      <a:pt x="186" y="546"/>
                      <a:pt x="161" y="1046"/>
                    </a:cubicBezTo>
                    <a:cubicBezTo>
                      <a:pt x="157" y="1127"/>
                      <a:pt x="157" y="1127"/>
                      <a:pt x="157" y="1127"/>
                    </a:cubicBezTo>
                    <a:cubicBezTo>
                      <a:pt x="156" y="1127"/>
                      <a:pt x="156" y="1127"/>
                      <a:pt x="156" y="1127"/>
                    </a:cubicBezTo>
                    <a:cubicBezTo>
                      <a:pt x="156" y="1145"/>
                      <a:pt x="156" y="1164"/>
                      <a:pt x="157" y="1183"/>
                    </a:cubicBezTo>
                    <a:cubicBezTo>
                      <a:pt x="162" y="1228"/>
                      <a:pt x="169" y="1272"/>
                      <a:pt x="179" y="1316"/>
                    </a:cubicBezTo>
                    <a:cubicBezTo>
                      <a:pt x="179" y="1319"/>
                      <a:pt x="179" y="1319"/>
                      <a:pt x="179" y="1319"/>
                    </a:cubicBezTo>
                    <a:cubicBezTo>
                      <a:pt x="207" y="1463"/>
                      <a:pt x="270" y="1596"/>
                      <a:pt x="367" y="1716"/>
                    </a:cubicBezTo>
                    <a:cubicBezTo>
                      <a:pt x="401" y="1758"/>
                      <a:pt x="441" y="1803"/>
                      <a:pt x="491" y="1852"/>
                    </a:cubicBezTo>
                    <a:cubicBezTo>
                      <a:pt x="508" y="1868"/>
                      <a:pt x="525" y="1885"/>
                      <a:pt x="542" y="1901"/>
                    </a:cubicBezTo>
                    <a:cubicBezTo>
                      <a:pt x="599" y="1954"/>
                      <a:pt x="658" y="2009"/>
                      <a:pt x="705" y="2088"/>
                    </a:cubicBezTo>
                    <a:cubicBezTo>
                      <a:pt x="750" y="2163"/>
                      <a:pt x="788" y="2249"/>
                      <a:pt x="824" y="2350"/>
                    </a:cubicBezTo>
                    <a:cubicBezTo>
                      <a:pt x="825" y="2355"/>
                      <a:pt x="827" y="2359"/>
                      <a:pt x="829" y="2363"/>
                    </a:cubicBezTo>
                    <a:cubicBezTo>
                      <a:pt x="834" y="2376"/>
                      <a:pt x="840" y="2392"/>
                      <a:pt x="843" y="2411"/>
                    </a:cubicBezTo>
                    <a:cubicBezTo>
                      <a:pt x="848" y="2432"/>
                      <a:pt x="874" y="2466"/>
                      <a:pt x="880" y="2466"/>
                    </a:cubicBezTo>
                    <a:close/>
                  </a:path>
                </a:pathLst>
              </a:custGeom>
              <a:gradFill flip="none" rotWithShape="1">
                <a:gsLst>
                  <a:gs pos="0">
                    <a:srgbClr val="E4E4E4"/>
                  </a:gs>
                  <a:gs pos="100000">
                    <a:srgbClr val="F3F3F3"/>
                  </a:gs>
                </a:gsLst>
                <a:lin ang="2700000" scaled="1"/>
                <a:tileRect/>
              </a:gradFill>
              <a:ln>
                <a:noFill/>
              </a:ln>
              <a:effectLst>
                <a:outerShdw blurRad="152400" dist="63500" dir="2700000" algn="tl" rotWithShape="0">
                  <a:prstClr val="black">
                    <a:alpha val="25000"/>
                  </a:prstClr>
                </a:outerShdw>
              </a:effectLst>
              <a:scene3d>
                <a:camera prst="orthographicFront"/>
                <a:lightRig rig="threePt" dir="t"/>
              </a:scene3d>
              <a:sp3d>
                <a:bevelT w="19050" h="6350" prst="angle"/>
              </a:sp3d>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nvGrpSpPr>
              <p:cNvPr id="91" name="Group 11"/>
              <p:cNvGrpSpPr>
                <a:grpSpLocks noChangeAspect="1"/>
              </p:cNvGrpSpPr>
              <p:nvPr/>
            </p:nvGrpSpPr>
            <p:grpSpPr bwMode="auto">
              <a:xfrm>
                <a:off x="3018271" y="4583942"/>
                <a:ext cx="898348" cy="737495"/>
                <a:chOff x="2952" y="1432"/>
                <a:chExt cx="1776" cy="1458"/>
              </a:xfrm>
              <a:solidFill>
                <a:srgbClr val="EEEEEE"/>
              </a:solidFill>
              <a:effectLst>
                <a:outerShdw blurRad="127000" dist="63500" dir="2700000" algn="tl" rotWithShape="0">
                  <a:prstClr val="black">
                    <a:alpha val="25000"/>
                  </a:prstClr>
                </a:outerShdw>
              </a:effectLst>
            </p:grpSpPr>
            <p:sp>
              <p:nvSpPr>
                <p:cNvPr id="92" name="Freeform 12"/>
                <p:cNvSpPr/>
                <p:nvPr/>
              </p:nvSpPr>
              <p:spPr bwMode="auto">
                <a:xfrm>
                  <a:off x="2978" y="1432"/>
                  <a:ext cx="1722" cy="345"/>
                </a:xfrm>
                <a:custGeom>
                  <a:avLst/>
                  <a:gdLst>
                    <a:gd name="T0" fmla="*/ 40 w 726"/>
                    <a:gd name="T1" fmla="*/ 145 h 145"/>
                    <a:gd name="T2" fmla="*/ 65 w 726"/>
                    <a:gd name="T3" fmla="*/ 143 h 145"/>
                    <a:gd name="T4" fmla="*/ 119 w 726"/>
                    <a:gd name="T5" fmla="*/ 138 h 145"/>
                    <a:gd name="T6" fmla="*/ 196 w 726"/>
                    <a:gd name="T7" fmla="*/ 131 h 145"/>
                    <a:gd name="T8" fmla="*/ 286 w 726"/>
                    <a:gd name="T9" fmla="*/ 121 h 145"/>
                    <a:gd name="T10" fmla="*/ 384 w 726"/>
                    <a:gd name="T11" fmla="*/ 111 h 145"/>
                    <a:gd name="T12" fmla="*/ 627 w 726"/>
                    <a:gd name="T13" fmla="*/ 82 h 145"/>
                    <a:gd name="T14" fmla="*/ 693 w 726"/>
                    <a:gd name="T15" fmla="*/ 70 h 145"/>
                    <a:gd name="T16" fmla="*/ 726 w 726"/>
                    <a:gd name="T17" fmla="*/ 29 h 145"/>
                    <a:gd name="T18" fmla="*/ 707 w 726"/>
                    <a:gd name="T19" fmla="*/ 0 h 145"/>
                    <a:gd name="T20" fmla="*/ 38 w 726"/>
                    <a:gd name="T21" fmla="*/ 0 h 145"/>
                    <a:gd name="T22" fmla="*/ 0 w 726"/>
                    <a:gd name="T23" fmla="*/ 73 h 145"/>
                    <a:gd name="T24" fmla="*/ 38 w 726"/>
                    <a:gd name="T25" fmla="*/ 145 h 145"/>
                    <a:gd name="T26" fmla="*/ 40 w 726"/>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5">
                      <a:moveTo>
                        <a:pt x="40" y="145"/>
                      </a:moveTo>
                      <a:cubicBezTo>
                        <a:pt x="48" y="144"/>
                        <a:pt x="57" y="144"/>
                        <a:pt x="65" y="143"/>
                      </a:cubicBezTo>
                      <a:cubicBezTo>
                        <a:pt x="83" y="141"/>
                        <a:pt x="101" y="139"/>
                        <a:pt x="119" y="138"/>
                      </a:cubicBezTo>
                      <a:cubicBezTo>
                        <a:pt x="145" y="135"/>
                        <a:pt x="170" y="133"/>
                        <a:pt x="196" y="131"/>
                      </a:cubicBezTo>
                      <a:cubicBezTo>
                        <a:pt x="226" y="128"/>
                        <a:pt x="256" y="124"/>
                        <a:pt x="286" y="121"/>
                      </a:cubicBezTo>
                      <a:cubicBezTo>
                        <a:pt x="319" y="119"/>
                        <a:pt x="351" y="115"/>
                        <a:pt x="384" y="111"/>
                      </a:cubicBezTo>
                      <a:cubicBezTo>
                        <a:pt x="416" y="107"/>
                        <a:pt x="579" y="90"/>
                        <a:pt x="627" y="82"/>
                      </a:cubicBezTo>
                      <a:cubicBezTo>
                        <a:pt x="648" y="78"/>
                        <a:pt x="671" y="75"/>
                        <a:pt x="693" y="70"/>
                      </a:cubicBezTo>
                      <a:cubicBezTo>
                        <a:pt x="713" y="65"/>
                        <a:pt x="726" y="54"/>
                        <a:pt x="726" y="29"/>
                      </a:cubicBezTo>
                      <a:cubicBezTo>
                        <a:pt x="726" y="16"/>
                        <a:pt x="717" y="6"/>
                        <a:pt x="707" y="0"/>
                      </a:cubicBezTo>
                      <a:cubicBezTo>
                        <a:pt x="38" y="0"/>
                        <a:pt x="38" y="0"/>
                        <a:pt x="38" y="0"/>
                      </a:cubicBezTo>
                      <a:cubicBezTo>
                        <a:pt x="17" y="0"/>
                        <a:pt x="0" y="32"/>
                        <a:pt x="0" y="73"/>
                      </a:cubicBezTo>
                      <a:cubicBezTo>
                        <a:pt x="0" y="113"/>
                        <a:pt x="17" y="145"/>
                        <a:pt x="38" y="145"/>
                      </a:cubicBezTo>
                      <a:cubicBezTo>
                        <a:pt x="39" y="145"/>
                        <a:pt x="39" y="145"/>
                        <a:pt x="40" y="145"/>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93" name="Freeform 13"/>
                <p:cNvSpPr/>
                <p:nvPr/>
              </p:nvSpPr>
              <p:spPr bwMode="auto">
                <a:xfrm>
                  <a:off x="2978" y="2080"/>
                  <a:ext cx="1722" cy="347"/>
                </a:xfrm>
                <a:custGeom>
                  <a:avLst/>
                  <a:gdLst>
                    <a:gd name="T0" fmla="*/ 688 w 726"/>
                    <a:gd name="T1" fmla="*/ 0 h 146"/>
                    <a:gd name="T2" fmla="*/ 686 w 726"/>
                    <a:gd name="T3" fmla="*/ 0 h 146"/>
                    <a:gd name="T4" fmla="*/ 661 w 726"/>
                    <a:gd name="T5" fmla="*/ 3 h 146"/>
                    <a:gd name="T6" fmla="*/ 607 w 726"/>
                    <a:gd name="T7" fmla="*/ 8 h 146"/>
                    <a:gd name="T8" fmla="*/ 530 w 726"/>
                    <a:gd name="T9" fmla="*/ 15 h 146"/>
                    <a:gd name="T10" fmla="*/ 440 w 726"/>
                    <a:gd name="T11" fmla="*/ 24 h 146"/>
                    <a:gd name="T12" fmla="*/ 342 w 726"/>
                    <a:gd name="T13" fmla="*/ 35 h 146"/>
                    <a:gd name="T14" fmla="*/ 100 w 726"/>
                    <a:gd name="T15" fmla="*/ 64 h 146"/>
                    <a:gd name="T16" fmla="*/ 33 w 726"/>
                    <a:gd name="T17" fmla="*/ 76 h 146"/>
                    <a:gd name="T18" fmla="*/ 0 w 726"/>
                    <a:gd name="T19" fmla="*/ 116 h 146"/>
                    <a:gd name="T20" fmla="*/ 19 w 726"/>
                    <a:gd name="T21" fmla="*/ 146 h 146"/>
                    <a:gd name="T22" fmla="*/ 688 w 726"/>
                    <a:gd name="T23" fmla="*/ 146 h 146"/>
                    <a:gd name="T24" fmla="*/ 726 w 726"/>
                    <a:gd name="T25" fmla="*/ 73 h 146"/>
                    <a:gd name="T26" fmla="*/ 688 w 726"/>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6">
                      <a:moveTo>
                        <a:pt x="688" y="0"/>
                      </a:moveTo>
                      <a:cubicBezTo>
                        <a:pt x="687" y="0"/>
                        <a:pt x="687" y="0"/>
                        <a:pt x="686" y="0"/>
                      </a:cubicBezTo>
                      <a:cubicBezTo>
                        <a:pt x="678" y="1"/>
                        <a:pt x="670" y="2"/>
                        <a:pt x="661" y="3"/>
                      </a:cubicBezTo>
                      <a:cubicBezTo>
                        <a:pt x="643" y="4"/>
                        <a:pt x="625" y="6"/>
                        <a:pt x="607" y="8"/>
                      </a:cubicBezTo>
                      <a:cubicBezTo>
                        <a:pt x="581" y="10"/>
                        <a:pt x="556" y="12"/>
                        <a:pt x="530" y="15"/>
                      </a:cubicBezTo>
                      <a:cubicBezTo>
                        <a:pt x="500" y="18"/>
                        <a:pt x="470" y="21"/>
                        <a:pt x="440" y="24"/>
                      </a:cubicBezTo>
                      <a:cubicBezTo>
                        <a:pt x="407" y="27"/>
                        <a:pt x="375" y="30"/>
                        <a:pt x="342" y="35"/>
                      </a:cubicBezTo>
                      <a:cubicBezTo>
                        <a:pt x="310" y="39"/>
                        <a:pt x="148" y="55"/>
                        <a:pt x="100" y="64"/>
                      </a:cubicBezTo>
                      <a:cubicBezTo>
                        <a:pt x="78" y="67"/>
                        <a:pt x="55" y="71"/>
                        <a:pt x="33" y="76"/>
                      </a:cubicBezTo>
                      <a:cubicBezTo>
                        <a:pt x="14" y="80"/>
                        <a:pt x="0" y="92"/>
                        <a:pt x="0" y="116"/>
                      </a:cubicBezTo>
                      <a:cubicBezTo>
                        <a:pt x="0" y="130"/>
                        <a:pt x="9" y="139"/>
                        <a:pt x="19" y="146"/>
                      </a:cubicBezTo>
                      <a:cubicBezTo>
                        <a:pt x="688" y="146"/>
                        <a:pt x="688" y="146"/>
                        <a:pt x="688" y="146"/>
                      </a:cubicBezTo>
                      <a:cubicBezTo>
                        <a:pt x="709" y="146"/>
                        <a:pt x="726" y="113"/>
                        <a:pt x="726" y="73"/>
                      </a:cubicBezTo>
                      <a:cubicBezTo>
                        <a:pt x="726" y="33"/>
                        <a:pt x="709" y="0"/>
                        <a:pt x="688"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94" name="Freeform 14"/>
                <p:cNvSpPr/>
                <p:nvPr/>
              </p:nvSpPr>
              <p:spPr bwMode="auto">
                <a:xfrm>
                  <a:off x="2952" y="1658"/>
                  <a:ext cx="1776" cy="541"/>
                </a:xfrm>
                <a:custGeom>
                  <a:avLst/>
                  <a:gdLst>
                    <a:gd name="T0" fmla="*/ 3 w 749"/>
                    <a:gd name="T1" fmla="*/ 157 h 228"/>
                    <a:gd name="T2" fmla="*/ 49 w 749"/>
                    <a:gd name="T3" fmla="*/ 225 h 228"/>
                    <a:gd name="T4" fmla="*/ 714 w 749"/>
                    <a:gd name="T5" fmla="*/ 147 h 228"/>
                    <a:gd name="T6" fmla="*/ 745 w 749"/>
                    <a:gd name="T7" fmla="*/ 70 h 228"/>
                    <a:gd name="T8" fmla="*/ 700 w 749"/>
                    <a:gd name="T9" fmla="*/ 3 h 228"/>
                    <a:gd name="T10" fmla="*/ 35 w 749"/>
                    <a:gd name="T11" fmla="*/ 81 h 228"/>
                    <a:gd name="T12" fmla="*/ 3 w 749"/>
                    <a:gd name="T13" fmla="*/ 157 h 228"/>
                  </a:gdLst>
                  <a:ahLst/>
                  <a:cxnLst>
                    <a:cxn ang="0">
                      <a:pos x="T0" y="T1"/>
                    </a:cxn>
                    <a:cxn ang="0">
                      <a:pos x="T2" y="T3"/>
                    </a:cxn>
                    <a:cxn ang="0">
                      <a:pos x="T4" y="T5"/>
                    </a:cxn>
                    <a:cxn ang="0">
                      <a:pos x="T6" y="T7"/>
                    </a:cxn>
                    <a:cxn ang="0">
                      <a:pos x="T8" y="T9"/>
                    </a:cxn>
                    <a:cxn ang="0">
                      <a:pos x="T10" y="T11"/>
                    </a:cxn>
                    <a:cxn ang="0">
                      <a:pos x="T12" y="T13"/>
                    </a:cxn>
                  </a:cxnLst>
                  <a:rect l="0" t="0" r="r" b="b"/>
                  <a:pathLst>
                    <a:path w="749" h="228">
                      <a:moveTo>
                        <a:pt x="3" y="157"/>
                      </a:moveTo>
                      <a:cubicBezTo>
                        <a:pt x="7" y="197"/>
                        <a:pt x="27" y="228"/>
                        <a:pt x="49" y="225"/>
                      </a:cubicBezTo>
                      <a:cubicBezTo>
                        <a:pt x="714" y="147"/>
                        <a:pt x="714" y="147"/>
                        <a:pt x="714" y="147"/>
                      </a:cubicBezTo>
                      <a:cubicBezTo>
                        <a:pt x="735" y="145"/>
                        <a:pt x="749" y="110"/>
                        <a:pt x="745" y="70"/>
                      </a:cubicBezTo>
                      <a:cubicBezTo>
                        <a:pt x="741" y="30"/>
                        <a:pt x="721" y="0"/>
                        <a:pt x="700" y="3"/>
                      </a:cubicBezTo>
                      <a:cubicBezTo>
                        <a:pt x="35" y="81"/>
                        <a:pt x="35" y="81"/>
                        <a:pt x="35" y="81"/>
                      </a:cubicBezTo>
                      <a:cubicBezTo>
                        <a:pt x="14" y="83"/>
                        <a:pt x="0" y="117"/>
                        <a:pt x="3" y="157"/>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95" name="Freeform 15"/>
                <p:cNvSpPr/>
                <p:nvPr/>
              </p:nvSpPr>
              <p:spPr bwMode="auto">
                <a:xfrm>
                  <a:off x="3186" y="2484"/>
                  <a:ext cx="1301" cy="406"/>
                </a:xfrm>
                <a:custGeom>
                  <a:avLst/>
                  <a:gdLst>
                    <a:gd name="T0" fmla="*/ 533 w 548"/>
                    <a:gd name="T1" fmla="*/ 0 h 171"/>
                    <a:gd name="T2" fmla="*/ 21 w 548"/>
                    <a:gd name="T3" fmla="*/ 0 h 171"/>
                    <a:gd name="T4" fmla="*/ 11 w 548"/>
                    <a:gd name="T5" fmla="*/ 20 h 171"/>
                    <a:gd name="T6" fmla="*/ 41 w 548"/>
                    <a:gd name="T7" fmla="*/ 36 h 171"/>
                    <a:gd name="T8" fmla="*/ 275 w 548"/>
                    <a:gd name="T9" fmla="*/ 171 h 171"/>
                    <a:gd name="T10" fmla="*/ 505 w 548"/>
                    <a:gd name="T11" fmla="*/ 39 h 171"/>
                    <a:gd name="T12" fmla="*/ 540 w 548"/>
                    <a:gd name="T13" fmla="*/ 20 h 171"/>
                    <a:gd name="T14" fmla="*/ 533 w 548"/>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71">
                      <a:moveTo>
                        <a:pt x="533" y="0"/>
                      </a:moveTo>
                      <a:cubicBezTo>
                        <a:pt x="21" y="0"/>
                        <a:pt x="21" y="0"/>
                        <a:pt x="21" y="0"/>
                      </a:cubicBezTo>
                      <a:cubicBezTo>
                        <a:pt x="21" y="0"/>
                        <a:pt x="0" y="2"/>
                        <a:pt x="11" y="20"/>
                      </a:cubicBezTo>
                      <a:cubicBezTo>
                        <a:pt x="17" y="30"/>
                        <a:pt x="34" y="27"/>
                        <a:pt x="41" y="36"/>
                      </a:cubicBezTo>
                      <a:cubicBezTo>
                        <a:pt x="100" y="112"/>
                        <a:pt x="178" y="171"/>
                        <a:pt x="275" y="171"/>
                      </a:cubicBezTo>
                      <a:cubicBezTo>
                        <a:pt x="372" y="171"/>
                        <a:pt x="446" y="113"/>
                        <a:pt x="505" y="39"/>
                      </a:cubicBezTo>
                      <a:cubicBezTo>
                        <a:pt x="513" y="29"/>
                        <a:pt x="533" y="31"/>
                        <a:pt x="540" y="20"/>
                      </a:cubicBezTo>
                      <a:cubicBezTo>
                        <a:pt x="548" y="6"/>
                        <a:pt x="533" y="0"/>
                        <a:pt x="533"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grpSp>
        <p:sp>
          <p:nvSpPr>
            <p:cNvPr id="89" name="文本框 88"/>
            <p:cNvSpPr txBox="1"/>
            <p:nvPr/>
          </p:nvSpPr>
          <p:spPr>
            <a:xfrm>
              <a:off x="5568803" y="1518384"/>
              <a:ext cx="523876" cy="640184"/>
            </a:xfrm>
            <a:prstGeom prst="rect">
              <a:avLst/>
            </a:prstGeom>
            <a:noFill/>
          </p:spPr>
          <p:txBody>
            <a:bodyPr wrap="square" rtlCol="0">
              <a:spAutoFit/>
            </a:bodyPr>
            <a:lstStyle/>
            <a:p>
              <a:pPr algn="ctr"/>
              <a:r>
                <a:rPr lang="en-US" altLang="zh-CN" sz="2800" b="1" dirty="0">
                  <a:solidFill>
                    <a:srgbClr val="0CA0E0"/>
                  </a:solidFill>
                  <a:cs typeface="+mn-ea"/>
                  <a:sym typeface="+mn-lt"/>
                </a:rPr>
                <a:t>B</a:t>
              </a:r>
              <a:endParaRPr lang="zh-CN" altLang="en-US" sz="2800" b="1" dirty="0">
                <a:solidFill>
                  <a:srgbClr val="0CA0E0"/>
                </a:solidFill>
                <a:cs typeface="+mn-ea"/>
                <a:sym typeface="+mn-lt"/>
              </a:endParaRPr>
            </a:p>
          </p:txBody>
        </p:sp>
      </p:grpSp>
      <p:grpSp>
        <p:nvGrpSpPr>
          <p:cNvPr id="96" name="组合 95"/>
          <p:cNvGrpSpPr/>
          <p:nvPr/>
        </p:nvGrpSpPr>
        <p:grpSpPr>
          <a:xfrm>
            <a:off x="5538681" y="1642847"/>
            <a:ext cx="598349" cy="910050"/>
            <a:chOff x="5455566" y="1446212"/>
            <a:chExt cx="732107" cy="1113488"/>
          </a:xfrm>
        </p:grpSpPr>
        <p:grpSp>
          <p:nvGrpSpPr>
            <p:cNvPr id="97" name="组合 96"/>
            <p:cNvGrpSpPr/>
            <p:nvPr/>
          </p:nvGrpSpPr>
          <p:grpSpPr>
            <a:xfrm>
              <a:off x="5455566" y="1446212"/>
              <a:ext cx="732107" cy="1113488"/>
              <a:chOff x="2174876" y="1390651"/>
              <a:chExt cx="2584450" cy="3930786"/>
            </a:xfrm>
            <a:effectLst>
              <a:outerShdw blurRad="76200" dist="38100" dir="2700000" algn="tl" rotWithShape="0">
                <a:prstClr val="black">
                  <a:alpha val="24000"/>
                </a:prstClr>
              </a:outerShdw>
            </a:effectLst>
          </p:grpSpPr>
          <p:sp>
            <p:nvSpPr>
              <p:cNvPr id="99" name="Freeform 121"/>
              <p:cNvSpPr>
                <a:spLocks noEditPoints="1"/>
              </p:cNvSpPr>
              <p:nvPr/>
            </p:nvSpPr>
            <p:spPr bwMode="auto">
              <a:xfrm>
                <a:off x="2174876" y="1390651"/>
                <a:ext cx="2584450" cy="3135313"/>
              </a:xfrm>
              <a:custGeom>
                <a:avLst/>
                <a:gdLst>
                  <a:gd name="T0" fmla="*/ 880 w 2160"/>
                  <a:gd name="T1" fmla="*/ 2621 h 2621"/>
                  <a:gd name="T2" fmla="*/ 689 w 2160"/>
                  <a:gd name="T3" fmla="*/ 2482 h 2621"/>
                  <a:gd name="T4" fmla="*/ 692 w 2160"/>
                  <a:gd name="T5" fmla="*/ 2442 h 2621"/>
                  <a:gd name="T6" fmla="*/ 677 w 2160"/>
                  <a:gd name="T7" fmla="*/ 2401 h 2621"/>
                  <a:gd name="T8" fmla="*/ 436 w 2160"/>
                  <a:gd name="T9" fmla="*/ 2014 h 2621"/>
                  <a:gd name="T10" fmla="*/ 246 w 2160"/>
                  <a:gd name="T11" fmla="*/ 1813 h 2621"/>
                  <a:gd name="T12" fmla="*/ 3 w 2160"/>
                  <a:gd name="T13" fmla="*/ 1196 h 2621"/>
                  <a:gd name="T14" fmla="*/ 6 w 2160"/>
                  <a:gd name="T15" fmla="*/ 1035 h 2621"/>
                  <a:gd name="T16" fmla="*/ 338 w 2160"/>
                  <a:gd name="T17" fmla="*/ 303 h 2621"/>
                  <a:gd name="T18" fmla="*/ 1822 w 2160"/>
                  <a:gd name="T19" fmla="*/ 303 h 2621"/>
                  <a:gd name="T20" fmla="*/ 2155 w 2160"/>
                  <a:gd name="T21" fmla="*/ 1035 h 2621"/>
                  <a:gd name="T22" fmla="*/ 2157 w 2160"/>
                  <a:gd name="T23" fmla="*/ 1196 h 2621"/>
                  <a:gd name="T24" fmla="*/ 1914 w 2160"/>
                  <a:gd name="T25" fmla="*/ 1813 h 2621"/>
                  <a:gd name="T26" fmla="*/ 1724 w 2160"/>
                  <a:gd name="T27" fmla="*/ 2014 h 2621"/>
                  <a:gd name="T28" fmla="*/ 1483 w 2160"/>
                  <a:gd name="T29" fmla="*/ 2401 h 2621"/>
                  <a:gd name="T30" fmla="*/ 1469 w 2160"/>
                  <a:gd name="T31" fmla="*/ 2442 h 2621"/>
                  <a:gd name="T32" fmla="*/ 1472 w 2160"/>
                  <a:gd name="T33" fmla="*/ 2482 h 2621"/>
                  <a:gd name="T34" fmla="*/ 1280 w 2160"/>
                  <a:gd name="T35" fmla="*/ 2621 h 2621"/>
                  <a:gd name="T36" fmla="*/ 1280 w 2160"/>
                  <a:gd name="T37" fmla="*/ 2466 h 2621"/>
                  <a:gd name="T38" fmla="*/ 1332 w 2160"/>
                  <a:gd name="T39" fmla="*/ 2364 h 2621"/>
                  <a:gd name="T40" fmla="*/ 1455 w 2160"/>
                  <a:gd name="T41" fmla="*/ 2088 h 2621"/>
                  <a:gd name="T42" fmla="*/ 1670 w 2160"/>
                  <a:gd name="T43" fmla="*/ 1852 h 2621"/>
                  <a:gd name="T44" fmla="*/ 1981 w 2160"/>
                  <a:gd name="T45" fmla="*/ 1319 h 2621"/>
                  <a:gd name="T46" fmla="*/ 2003 w 2160"/>
                  <a:gd name="T47" fmla="*/ 1183 h 2621"/>
                  <a:gd name="T48" fmla="*/ 2000 w 2160"/>
                  <a:gd name="T49" fmla="*/ 1046 h 2621"/>
                  <a:gd name="T50" fmla="*/ 161 w 2160"/>
                  <a:gd name="T51" fmla="*/ 1046 h 2621"/>
                  <a:gd name="T52" fmla="*/ 156 w 2160"/>
                  <a:gd name="T53" fmla="*/ 1127 h 2621"/>
                  <a:gd name="T54" fmla="*/ 179 w 2160"/>
                  <a:gd name="T55" fmla="*/ 1316 h 2621"/>
                  <a:gd name="T56" fmla="*/ 367 w 2160"/>
                  <a:gd name="T57" fmla="*/ 1716 h 2621"/>
                  <a:gd name="T58" fmla="*/ 542 w 2160"/>
                  <a:gd name="T59" fmla="*/ 1901 h 2621"/>
                  <a:gd name="T60" fmla="*/ 824 w 2160"/>
                  <a:gd name="T61" fmla="*/ 2350 h 2621"/>
                  <a:gd name="T62" fmla="*/ 843 w 2160"/>
                  <a:gd name="T63" fmla="*/ 2411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0" h="2621">
                    <a:moveTo>
                      <a:pt x="1280" y="2621"/>
                    </a:moveTo>
                    <a:cubicBezTo>
                      <a:pt x="880" y="2621"/>
                      <a:pt x="880" y="2621"/>
                      <a:pt x="880" y="2621"/>
                    </a:cubicBezTo>
                    <a:cubicBezTo>
                      <a:pt x="847" y="2621"/>
                      <a:pt x="808" y="2619"/>
                      <a:pt x="771" y="2602"/>
                    </a:cubicBezTo>
                    <a:cubicBezTo>
                      <a:pt x="720" y="2578"/>
                      <a:pt x="690" y="2533"/>
                      <a:pt x="689" y="2482"/>
                    </a:cubicBezTo>
                    <a:cubicBezTo>
                      <a:pt x="688" y="2469"/>
                      <a:pt x="690" y="2458"/>
                      <a:pt x="691" y="2450"/>
                    </a:cubicBezTo>
                    <a:cubicBezTo>
                      <a:pt x="691" y="2447"/>
                      <a:pt x="692" y="2444"/>
                      <a:pt x="692" y="2442"/>
                    </a:cubicBezTo>
                    <a:cubicBezTo>
                      <a:pt x="690" y="2436"/>
                      <a:pt x="687" y="2427"/>
                      <a:pt x="684" y="2419"/>
                    </a:cubicBezTo>
                    <a:cubicBezTo>
                      <a:pt x="682" y="2413"/>
                      <a:pt x="679" y="2407"/>
                      <a:pt x="677" y="2401"/>
                    </a:cubicBezTo>
                    <a:cubicBezTo>
                      <a:pt x="646" y="2309"/>
                      <a:pt x="611" y="2233"/>
                      <a:pt x="572" y="2168"/>
                    </a:cubicBezTo>
                    <a:cubicBezTo>
                      <a:pt x="536" y="2107"/>
                      <a:pt x="490" y="2064"/>
                      <a:pt x="436" y="2014"/>
                    </a:cubicBezTo>
                    <a:cubicBezTo>
                      <a:pt x="418" y="1997"/>
                      <a:pt x="400" y="1980"/>
                      <a:pt x="382" y="1962"/>
                    </a:cubicBezTo>
                    <a:cubicBezTo>
                      <a:pt x="328" y="1909"/>
                      <a:pt x="284" y="1860"/>
                      <a:pt x="246" y="1813"/>
                    </a:cubicBezTo>
                    <a:cubicBezTo>
                      <a:pt x="134" y="1674"/>
                      <a:pt x="60" y="1518"/>
                      <a:pt x="28" y="1349"/>
                    </a:cubicBezTo>
                    <a:cubicBezTo>
                      <a:pt x="16" y="1299"/>
                      <a:pt x="8" y="1247"/>
                      <a:pt x="3" y="1196"/>
                    </a:cubicBezTo>
                    <a:cubicBezTo>
                      <a:pt x="3" y="1193"/>
                      <a:pt x="3" y="1193"/>
                      <a:pt x="3" y="1193"/>
                    </a:cubicBezTo>
                    <a:cubicBezTo>
                      <a:pt x="0" y="1138"/>
                      <a:pt x="1" y="1085"/>
                      <a:pt x="6" y="1035"/>
                    </a:cubicBezTo>
                    <a:cubicBezTo>
                      <a:pt x="7" y="1025"/>
                      <a:pt x="7" y="1025"/>
                      <a:pt x="7" y="1025"/>
                    </a:cubicBezTo>
                    <a:cubicBezTo>
                      <a:pt x="24" y="750"/>
                      <a:pt x="141" y="494"/>
                      <a:pt x="338" y="303"/>
                    </a:cubicBezTo>
                    <a:cubicBezTo>
                      <a:pt x="539" y="107"/>
                      <a:pt x="803" y="0"/>
                      <a:pt x="1080" y="0"/>
                    </a:cubicBezTo>
                    <a:cubicBezTo>
                      <a:pt x="1358" y="0"/>
                      <a:pt x="1621" y="107"/>
                      <a:pt x="1822" y="303"/>
                    </a:cubicBezTo>
                    <a:cubicBezTo>
                      <a:pt x="2020" y="494"/>
                      <a:pt x="2137" y="751"/>
                      <a:pt x="2154" y="1027"/>
                    </a:cubicBezTo>
                    <a:cubicBezTo>
                      <a:pt x="2155" y="1035"/>
                      <a:pt x="2155" y="1035"/>
                      <a:pt x="2155" y="1035"/>
                    </a:cubicBezTo>
                    <a:cubicBezTo>
                      <a:pt x="2159" y="1085"/>
                      <a:pt x="2160" y="1138"/>
                      <a:pt x="2158" y="1193"/>
                    </a:cubicBezTo>
                    <a:cubicBezTo>
                      <a:pt x="2157" y="1196"/>
                      <a:pt x="2157" y="1196"/>
                      <a:pt x="2157" y="1196"/>
                    </a:cubicBezTo>
                    <a:cubicBezTo>
                      <a:pt x="2153" y="1247"/>
                      <a:pt x="2144" y="1299"/>
                      <a:pt x="2133" y="1349"/>
                    </a:cubicBezTo>
                    <a:cubicBezTo>
                      <a:pt x="2100" y="1518"/>
                      <a:pt x="2027" y="1674"/>
                      <a:pt x="1914" y="1813"/>
                    </a:cubicBezTo>
                    <a:cubicBezTo>
                      <a:pt x="1877" y="1860"/>
                      <a:pt x="1832" y="1909"/>
                      <a:pt x="1779" y="1962"/>
                    </a:cubicBezTo>
                    <a:cubicBezTo>
                      <a:pt x="1760" y="1980"/>
                      <a:pt x="1742" y="1997"/>
                      <a:pt x="1724" y="2014"/>
                    </a:cubicBezTo>
                    <a:cubicBezTo>
                      <a:pt x="1670" y="2064"/>
                      <a:pt x="1624" y="2107"/>
                      <a:pt x="1588" y="2168"/>
                    </a:cubicBezTo>
                    <a:cubicBezTo>
                      <a:pt x="1549" y="2233"/>
                      <a:pt x="1515" y="2309"/>
                      <a:pt x="1483" y="2401"/>
                    </a:cubicBezTo>
                    <a:cubicBezTo>
                      <a:pt x="1481" y="2407"/>
                      <a:pt x="1479" y="2413"/>
                      <a:pt x="1476" y="2419"/>
                    </a:cubicBezTo>
                    <a:cubicBezTo>
                      <a:pt x="1473" y="2427"/>
                      <a:pt x="1470" y="2436"/>
                      <a:pt x="1469" y="2442"/>
                    </a:cubicBezTo>
                    <a:cubicBezTo>
                      <a:pt x="1469" y="2444"/>
                      <a:pt x="1469" y="2447"/>
                      <a:pt x="1470" y="2450"/>
                    </a:cubicBezTo>
                    <a:cubicBezTo>
                      <a:pt x="1470" y="2458"/>
                      <a:pt x="1472" y="2469"/>
                      <a:pt x="1472" y="2482"/>
                    </a:cubicBezTo>
                    <a:cubicBezTo>
                      <a:pt x="1471" y="2533"/>
                      <a:pt x="1440" y="2578"/>
                      <a:pt x="1389" y="2602"/>
                    </a:cubicBezTo>
                    <a:cubicBezTo>
                      <a:pt x="1352" y="2619"/>
                      <a:pt x="1313" y="2621"/>
                      <a:pt x="1280" y="2621"/>
                    </a:cubicBezTo>
                    <a:close/>
                    <a:moveTo>
                      <a:pt x="880" y="2466"/>
                    </a:moveTo>
                    <a:cubicBezTo>
                      <a:pt x="1280" y="2466"/>
                      <a:pt x="1280" y="2466"/>
                      <a:pt x="1280" y="2466"/>
                    </a:cubicBezTo>
                    <a:cubicBezTo>
                      <a:pt x="1286" y="2466"/>
                      <a:pt x="1312" y="2432"/>
                      <a:pt x="1317" y="2411"/>
                    </a:cubicBezTo>
                    <a:cubicBezTo>
                      <a:pt x="1321" y="2392"/>
                      <a:pt x="1327" y="2376"/>
                      <a:pt x="1332" y="2364"/>
                    </a:cubicBezTo>
                    <a:cubicBezTo>
                      <a:pt x="1333" y="2359"/>
                      <a:pt x="1335" y="2355"/>
                      <a:pt x="1337" y="2350"/>
                    </a:cubicBezTo>
                    <a:cubicBezTo>
                      <a:pt x="1372" y="2249"/>
                      <a:pt x="1411" y="2163"/>
                      <a:pt x="1455" y="2088"/>
                    </a:cubicBezTo>
                    <a:cubicBezTo>
                      <a:pt x="1502" y="2009"/>
                      <a:pt x="1561" y="1954"/>
                      <a:pt x="1618" y="1901"/>
                    </a:cubicBezTo>
                    <a:cubicBezTo>
                      <a:pt x="1635" y="1885"/>
                      <a:pt x="1653" y="1868"/>
                      <a:pt x="1670" y="1852"/>
                    </a:cubicBezTo>
                    <a:cubicBezTo>
                      <a:pt x="1719" y="1803"/>
                      <a:pt x="1760" y="1758"/>
                      <a:pt x="1794" y="1716"/>
                    </a:cubicBezTo>
                    <a:cubicBezTo>
                      <a:pt x="1890" y="1596"/>
                      <a:pt x="1953" y="1463"/>
                      <a:pt x="1981" y="1319"/>
                    </a:cubicBezTo>
                    <a:cubicBezTo>
                      <a:pt x="1981" y="1316"/>
                      <a:pt x="1981" y="1316"/>
                      <a:pt x="1981" y="1316"/>
                    </a:cubicBezTo>
                    <a:cubicBezTo>
                      <a:pt x="1992" y="1272"/>
                      <a:pt x="1999" y="1228"/>
                      <a:pt x="2003" y="1183"/>
                    </a:cubicBezTo>
                    <a:cubicBezTo>
                      <a:pt x="2004" y="1164"/>
                      <a:pt x="2004" y="1145"/>
                      <a:pt x="2004" y="1127"/>
                    </a:cubicBezTo>
                    <a:cubicBezTo>
                      <a:pt x="2000" y="1046"/>
                      <a:pt x="2000" y="1046"/>
                      <a:pt x="2000" y="1046"/>
                    </a:cubicBezTo>
                    <a:cubicBezTo>
                      <a:pt x="1975" y="546"/>
                      <a:pt x="1571" y="155"/>
                      <a:pt x="1080" y="155"/>
                    </a:cubicBezTo>
                    <a:cubicBezTo>
                      <a:pt x="590" y="155"/>
                      <a:pt x="186" y="546"/>
                      <a:pt x="161" y="1046"/>
                    </a:cubicBezTo>
                    <a:cubicBezTo>
                      <a:pt x="157" y="1127"/>
                      <a:pt x="157" y="1127"/>
                      <a:pt x="157" y="1127"/>
                    </a:cubicBezTo>
                    <a:cubicBezTo>
                      <a:pt x="156" y="1127"/>
                      <a:pt x="156" y="1127"/>
                      <a:pt x="156" y="1127"/>
                    </a:cubicBezTo>
                    <a:cubicBezTo>
                      <a:pt x="156" y="1145"/>
                      <a:pt x="156" y="1164"/>
                      <a:pt x="157" y="1183"/>
                    </a:cubicBezTo>
                    <a:cubicBezTo>
                      <a:pt x="162" y="1228"/>
                      <a:pt x="169" y="1272"/>
                      <a:pt x="179" y="1316"/>
                    </a:cubicBezTo>
                    <a:cubicBezTo>
                      <a:pt x="179" y="1319"/>
                      <a:pt x="179" y="1319"/>
                      <a:pt x="179" y="1319"/>
                    </a:cubicBezTo>
                    <a:cubicBezTo>
                      <a:pt x="207" y="1463"/>
                      <a:pt x="270" y="1596"/>
                      <a:pt x="367" y="1716"/>
                    </a:cubicBezTo>
                    <a:cubicBezTo>
                      <a:pt x="401" y="1758"/>
                      <a:pt x="441" y="1803"/>
                      <a:pt x="491" y="1852"/>
                    </a:cubicBezTo>
                    <a:cubicBezTo>
                      <a:pt x="508" y="1868"/>
                      <a:pt x="525" y="1885"/>
                      <a:pt x="542" y="1901"/>
                    </a:cubicBezTo>
                    <a:cubicBezTo>
                      <a:pt x="599" y="1954"/>
                      <a:pt x="658" y="2009"/>
                      <a:pt x="705" y="2088"/>
                    </a:cubicBezTo>
                    <a:cubicBezTo>
                      <a:pt x="750" y="2163"/>
                      <a:pt x="788" y="2249"/>
                      <a:pt x="824" y="2350"/>
                    </a:cubicBezTo>
                    <a:cubicBezTo>
                      <a:pt x="825" y="2355"/>
                      <a:pt x="827" y="2359"/>
                      <a:pt x="829" y="2363"/>
                    </a:cubicBezTo>
                    <a:cubicBezTo>
                      <a:pt x="834" y="2376"/>
                      <a:pt x="840" y="2392"/>
                      <a:pt x="843" y="2411"/>
                    </a:cubicBezTo>
                    <a:cubicBezTo>
                      <a:pt x="848" y="2432"/>
                      <a:pt x="874" y="2466"/>
                      <a:pt x="880" y="2466"/>
                    </a:cubicBezTo>
                    <a:close/>
                  </a:path>
                </a:pathLst>
              </a:custGeom>
              <a:gradFill flip="none" rotWithShape="1">
                <a:gsLst>
                  <a:gs pos="0">
                    <a:srgbClr val="E4E4E4"/>
                  </a:gs>
                  <a:gs pos="100000">
                    <a:srgbClr val="F3F3F3"/>
                  </a:gs>
                </a:gsLst>
                <a:lin ang="2700000" scaled="1"/>
                <a:tileRect/>
              </a:gradFill>
              <a:ln>
                <a:noFill/>
              </a:ln>
              <a:effectLst>
                <a:outerShdw blurRad="152400" dist="63500" dir="2700000" algn="tl" rotWithShape="0">
                  <a:prstClr val="black">
                    <a:alpha val="25000"/>
                  </a:prstClr>
                </a:outerShdw>
              </a:effectLst>
              <a:scene3d>
                <a:camera prst="orthographicFront"/>
                <a:lightRig rig="threePt" dir="t"/>
              </a:scene3d>
              <a:sp3d>
                <a:bevelT w="19050" h="6350" prst="angle"/>
              </a:sp3d>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nvGrpSpPr>
              <p:cNvPr id="100" name="Group 11"/>
              <p:cNvGrpSpPr>
                <a:grpSpLocks noChangeAspect="1"/>
              </p:cNvGrpSpPr>
              <p:nvPr/>
            </p:nvGrpSpPr>
            <p:grpSpPr bwMode="auto">
              <a:xfrm>
                <a:off x="3018271" y="4583942"/>
                <a:ext cx="898348" cy="737495"/>
                <a:chOff x="2952" y="1432"/>
                <a:chExt cx="1776" cy="1458"/>
              </a:xfrm>
              <a:solidFill>
                <a:srgbClr val="EEEEEE"/>
              </a:solidFill>
              <a:effectLst>
                <a:outerShdw blurRad="127000" dist="63500" dir="2700000" algn="tl" rotWithShape="0">
                  <a:prstClr val="black">
                    <a:alpha val="25000"/>
                  </a:prstClr>
                </a:outerShdw>
              </a:effectLst>
            </p:grpSpPr>
            <p:sp>
              <p:nvSpPr>
                <p:cNvPr id="101" name="Freeform 12"/>
                <p:cNvSpPr/>
                <p:nvPr/>
              </p:nvSpPr>
              <p:spPr bwMode="auto">
                <a:xfrm>
                  <a:off x="2978" y="1432"/>
                  <a:ext cx="1722" cy="345"/>
                </a:xfrm>
                <a:custGeom>
                  <a:avLst/>
                  <a:gdLst>
                    <a:gd name="T0" fmla="*/ 40 w 726"/>
                    <a:gd name="T1" fmla="*/ 145 h 145"/>
                    <a:gd name="T2" fmla="*/ 65 w 726"/>
                    <a:gd name="T3" fmla="*/ 143 h 145"/>
                    <a:gd name="T4" fmla="*/ 119 w 726"/>
                    <a:gd name="T5" fmla="*/ 138 h 145"/>
                    <a:gd name="T6" fmla="*/ 196 w 726"/>
                    <a:gd name="T7" fmla="*/ 131 h 145"/>
                    <a:gd name="T8" fmla="*/ 286 w 726"/>
                    <a:gd name="T9" fmla="*/ 121 h 145"/>
                    <a:gd name="T10" fmla="*/ 384 w 726"/>
                    <a:gd name="T11" fmla="*/ 111 h 145"/>
                    <a:gd name="T12" fmla="*/ 627 w 726"/>
                    <a:gd name="T13" fmla="*/ 82 h 145"/>
                    <a:gd name="T14" fmla="*/ 693 w 726"/>
                    <a:gd name="T15" fmla="*/ 70 h 145"/>
                    <a:gd name="T16" fmla="*/ 726 w 726"/>
                    <a:gd name="T17" fmla="*/ 29 h 145"/>
                    <a:gd name="T18" fmla="*/ 707 w 726"/>
                    <a:gd name="T19" fmla="*/ 0 h 145"/>
                    <a:gd name="T20" fmla="*/ 38 w 726"/>
                    <a:gd name="T21" fmla="*/ 0 h 145"/>
                    <a:gd name="T22" fmla="*/ 0 w 726"/>
                    <a:gd name="T23" fmla="*/ 73 h 145"/>
                    <a:gd name="T24" fmla="*/ 38 w 726"/>
                    <a:gd name="T25" fmla="*/ 145 h 145"/>
                    <a:gd name="T26" fmla="*/ 40 w 726"/>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5">
                      <a:moveTo>
                        <a:pt x="40" y="145"/>
                      </a:moveTo>
                      <a:cubicBezTo>
                        <a:pt x="48" y="144"/>
                        <a:pt x="57" y="144"/>
                        <a:pt x="65" y="143"/>
                      </a:cubicBezTo>
                      <a:cubicBezTo>
                        <a:pt x="83" y="141"/>
                        <a:pt x="101" y="139"/>
                        <a:pt x="119" y="138"/>
                      </a:cubicBezTo>
                      <a:cubicBezTo>
                        <a:pt x="145" y="135"/>
                        <a:pt x="170" y="133"/>
                        <a:pt x="196" y="131"/>
                      </a:cubicBezTo>
                      <a:cubicBezTo>
                        <a:pt x="226" y="128"/>
                        <a:pt x="256" y="124"/>
                        <a:pt x="286" y="121"/>
                      </a:cubicBezTo>
                      <a:cubicBezTo>
                        <a:pt x="319" y="119"/>
                        <a:pt x="351" y="115"/>
                        <a:pt x="384" y="111"/>
                      </a:cubicBezTo>
                      <a:cubicBezTo>
                        <a:pt x="416" y="107"/>
                        <a:pt x="579" y="90"/>
                        <a:pt x="627" y="82"/>
                      </a:cubicBezTo>
                      <a:cubicBezTo>
                        <a:pt x="648" y="78"/>
                        <a:pt x="671" y="75"/>
                        <a:pt x="693" y="70"/>
                      </a:cubicBezTo>
                      <a:cubicBezTo>
                        <a:pt x="713" y="65"/>
                        <a:pt x="726" y="54"/>
                        <a:pt x="726" y="29"/>
                      </a:cubicBezTo>
                      <a:cubicBezTo>
                        <a:pt x="726" y="16"/>
                        <a:pt x="717" y="6"/>
                        <a:pt x="707" y="0"/>
                      </a:cubicBezTo>
                      <a:cubicBezTo>
                        <a:pt x="38" y="0"/>
                        <a:pt x="38" y="0"/>
                        <a:pt x="38" y="0"/>
                      </a:cubicBezTo>
                      <a:cubicBezTo>
                        <a:pt x="17" y="0"/>
                        <a:pt x="0" y="32"/>
                        <a:pt x="0" y="73"/>
                      </a:cubicBezTo>
                      <a:cubicBezTo>
                        <a:pt x="0" y="113"/>
                        <a:pt x="17" y="145"/>
                        <a:pt x="38" y="145"/>
                      </a:cubicBezTo>
                      <a:cubicBezTo>
                        <a:pt x="39" y="145"/>
                        <a:pt x="39" y="145"/>
                        <a:pt x="40" y="145"/>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102" name="Freeform 13"/>
                <p:cNvSpPr/>
                <p:nvPr/>
              </p:nvSpPr>
              <p:spPr bwMode="auto">
                <a:xfrm>
                  <a:off x="2978" y="2080"/>
                  <a:ext cx="1722" cy="347"/>
                </a:xfrm>
                <a:custGeom>
                  <a:avLst/>
                  <a:gdLst>
                    <a:gd name="T0" fmla="*/ 688 w 726"/>
                    <a:gd name="T1" fmla="*/ 0 h 146"/>
                    <a:gd name="T2" fmla="*/ 686 w 726"/>
                    <a:gd name="T3" fmla="*/ 0 h 146"/>
                    <a:gd name="T4" fmla="*/ 661 w 726"/>
                    <a:gd name="T5" fmla="*/ 3 h 146"/>
                    <a:gd name="T6" fmla="*/ 607 w 726"/>
                    <a:gd name="T7" fmla="*/ 8 h 146"/>
                    <a:gd name="T8" fmla="*/ 530 w 726"/>
                    <a:gd name="T9" fmla="*/ 15 h 146"/>
                    <a:gd name="T10" fmla="*/ 440 w 726"/>
                    <a:gd name="T11" fmla="*/ 24 h 146"/>
                    <a:gd name="T12" fmla="*/ 342 w 726"/>
                    <a:gd name="T13" fmla="*/ 35 h 146"/>
                    <a:gd name="T14" fmla="*/ 100 w 726"/>
                    <a:gd name="T15" fmla="*/ 64 h 146"/>
                    <a:gd name="T16" fmla="*/ 33 w 726"/>
                    <a:gd name="T17" fmla="*/ 76 h 146"/>
                    <a:gd name="T18" fmla="*/ 0 w 726"/>
                    <a:gd name="T19" fmla="*/ 116 h 146"/>
                    <a:gd name="T20" fmla="*/ 19 w 726"/>
                    <a:gd name="T21" fmla="*/ 146 h 146"/>
                    <a:gd name="T22" fmla="*/ 688 w 726"/>
                    <a:gd name="T23" fmla="*/ 146 h 146"/>
                    <a:gd name="T24" fmla="*/ 726 w 726"/>
                    <a:gd name="T25" fmla="*/ 73 h 146"/>
                    <a:gd name="T26" fmla="*/ 688 w 726"/>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6">
                      <a:moveTo>
                        <a:pt x="688" y="0"/>
                      </a:moveTo>
                      <a:cubicBezTo>
                        <a:pt x="687" y="0"/>
                        <a:pt x="687" y="0"/>
                        <a:pt x="686" y="0"/>
                      </a:cubicBezTo>
                      <a:cubicBezTo>
                        <a:pt x="678" y="1"/>
                        <a:pt x="670" y="2"/>
                        <a:pt x="661" y="3"/>
                      </a:cubicBezTo>
                      <a:cubicBezTo>
                        <a:pt x="643" y="4"/>
                        <a:pt x="625" y="6"/>
                        <a:pt x="607" y="8"/>
                      </a:cubicBezTo>
                      <a:cubicBezTo>
                        <a:pt x="581" y="10"/>
                        <a:pt x="556" y="12"/>
                        <a:pt x="530" y="15"/>
                      </a:cubicBezTo>
                      <a:cubicBezTo>
                        <a:pt x="500" y="18"/>
                        <a:pt x="470" y="21"/>
                        <a:pt x="440" y="24"/>
                      </a:cubicBezTo>
                      <a:cubicBezTo>
                        <a:pt x="407" y="27"/>
                        <a:pt x="375" y="30"/>
                        <a:pt x="342" y="35"/>
                      </a:cubicBezTo>
                      <a:cubicBezTo>
                        <a:pt x="310" y="39"/>
                        <a:pt x="148" y="55"/>
                        <a:pt x="100" y="64"/>
                      </a:cubicBezTo>
                      <a:cubicBezTo>
                        <a:pt x="78" y="67"/>
                        <a:pt x="55" y="71"/>
                        <a:pt x="33" y="76"/>
                      </a:cubicBezTo>
                      <a:cubicBezTo>
                        <a:pt x="14" y="80"/>
                        <a:pt x="0" y="92"/>
                        <a:pt x="0" y="116"/>
                      </a:cubicBezTo>
                      <a:cubicBezTo>
                        <a:pt x="0" y="130"/>
                        <a:pt x="9" y="139"/>
                        <a:pt x="19" y="146"/>
                      </a:cubicBezTo>
                      <a:cubicBezTo>
                        <a:pt x="688" y="146"/>
                        <a:pt x="688" y="146"/>
                        <a:pt x="688" y="146"/>
                      </a:cubicBezTo>
                      <a:cubicBezTo>
                        <a:pt x="709" y="146"/>
                        <a:pt x="726" y="113"/>
                        <a:pt x="726" y="73"/>
                      </a:cubicBezTo>
                      <a:cubicBezTo>
                        <a:pt x="726" y="33"/>
                        <a:pt x="709" y="0"/>
                        <a:pt x="688"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103" name="Freeform 14"/>
                <p:cNvSpPr/>
                <p:nvPr/>
              </p:nvSpPr>
              <p:spPr bwMode="auto">
                <a:xfrm>
                  <a:off x="2952" y="1658"/>
                  <a:ext cx="1776" cy="541"/>
                </a:xfrm>
                <a:custGeom>
                  <a:avLst/>
                  <a:gdLst>
                    <a:gd name="T0" fmla="*/ 3 w 749"/>
                    <a:gd name="T1" fmla="*/ 157 h 228"/>
                    <a:gd name="T2" fmla="*/ 49 w 749"/>
                    <a:gd name="T3" fmla="*/ 225 h 228"/>
                    <a:gd name="T4" fmla="*/ 714 w 749"/>
                    <a:gd name="T5" fmla="*/ 147 h 228"/>
                    <a:gd name="T6" fmla="*/ 745 w 749"/>
                    <a:gd name="T7" fmla="*/ 70 h 228"/>
                    <a:gd name="T8" fmla="*/ 700 w 749"/>
                    <a:gd name="T9" fmla="*/ 3 h 228"/>
                    <a:gd name="T10" fmla="*/ 35 w 749"/>
                    <a:gd name="T11" fmla="*/ 81 h 228"/>
                    <a:gd name="T12" fmla="*/ 3 w 749"/>
                    <a:gd name="T13" fmla="*/ 157 h 228"/>
                  </a:gdLst>
                  <a:ahLst/>
                  <a:cxnLst>
                    <a:cxn ang="0">
                      <a:pos x="T0" y="T1"/>
                    </a:cxn>
                    <a:cxn ang="0">
                      <a:pos x="T2" y="T3"/>
                    </a:cxn>
                    <a:cxn ang="0">
                      <a:pos x="T4" y="T5"/>
                    </a:cxn>
                    <a:cxn ang="0">
                      <a:pos x="T6" y="T7"/>
                    </a:cxn>
                    <a:cxn ang="0">
                      <a:pos x="T8" y="T9"/>
                    </a:cxn>
                    <a:cxn ang="0">
                      <a:pos x="T10" y="T11"/>
                    </a:cxn>
                    <a:cxn ang="0">
                      <a:pos x="T12" y="T13"/>
                    </a:cxn>
                  </a:cxnLst>
                  <a:rect l="0" t="0" r="r" b="b"/>
                  <a:pathLst>
                    <a:path w="749" h="228">
                      <a:moveTo>
                        <a:pt x="3" y="157"/>
                      </a:moveTo>
                      <a:cubicBezTo>
                        <a:pt x="7" y="197"/>
                        <a:pt x="27" y="228"/>
                        <a:pt x="49" y="225"/>
                      </a:cubicBezTo>
                      <a:cubicBezTo>
                        <a:pt x="714" y="147"/>
                        <a:pt x="714" y="147"/>
                        <a:pt x="714" y="147"/>
                      </a:cubicBezTo>
                      <a:cubicBezTo>
                        <a:pt x="735" y="145"/>
                        <a:pt x="749" y="110"/>
                        <a:pt x="745" y="70"/>
                      </a:cubicBezTo>
                      <a:cubicBezTo>
                        <a:pt x="741" y="30"/>
                        <a:pt x="721" y="0"/>
                        <a:pt x="700" y="3"/>
                      </a:cubicBezTo>
                      <a:cubicBezTo>
                        <a:pt x="35" y="81"/>
                        <a:pt x="35" y="81"/>
                        <a:pt x="35" y="81"/>
                      </a:cubicBezTo>
                      <a:cubicBezTo>
                        <a:pt x="14" y="83"/>
                        <a:pt x="0" y="117"/>
                        <a:pt x="3" y="157"/>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104" name="Freeform 15"/>
                <p:cNvSpPr/>
                <p:nvPr/>
              </p:nvSpPr>
              <p:spPr bwMode="auto">
                <a:xfrm>
                  <a:off x="3186" y="2484"/>
                  <a:ext cx="1301" cy="406"/>
                </a:xfrm>
                <a:custGeom>
                  <a:avLst/>
                  <a:gdLst>
                    <a:gd name="T0" fmla="*/ 533 w 548"/>
                    <a:gd name="T1" fmla="*/ 0 h 171"/>
                    <a:gd name="T2" fmla="*/ 21 w 548"/>
                    <a:gd name="T3" fmla="*/ 0 h 171"/>
                    <a:gd name="T4" fmla="*/ 11 w 548"/>
                    <a:gd name="T5" fmla="*/ 20 h 171"/>
                    <a:gd name="T6" fmla="*/ 41 w 548"/>
                    <a:gd name="T7" fmla="*/ 36 h 171"/>
                    <a:gd name="T8" fmla="*/ 275 w 548"/>
                    <a:gd name="T9" fmla="*/ 171 h 171"/>
                    <a:gd name="T10" fmla="*/ 505 w 548"/>
                    <a:gd name="T11" fmla="*/ 39 h 171"/>
                    <a:gd name="T12" fmla="*/ 540 w 548"/>
                    <a:gd name="T13" fmla="*/ 20 h 171"/>
                    <a:gd name="T14" fmla="*/ 533 w 548"/>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71">
                      <a:moveTo>
                        <a:pt x="533" y="0"/>
                      </a:moveTo>
                      <a:cubicBezTo>
                        <a:pt x="21" y="0"/>
                        <a:pt x="21" y="0"/>
                        <a:pt x="21" y="0"/>
                      </a:cubicBezTo>
                      <a:cubicBezTo>
                        <a:pt x="21" y="0"/>
                        <a:pt x="0" y="2"/>
                        <a:pt x="11" y="20"/>
                      </a:cubicBezTo>
                      <a:cubicBezTo>
                        <a:pt x="17" y="30"/>
                        <a:pt x="34" y="27"/>
                        <a:pt x="41" y="36"/>
                      </a:cubicBezTo>
                      <a:cubicBezTo>
                        <a:pt x="100" y="112"/>
                        <a:pt x="178" y="171"/>
                        <a:pt x="275" y="171"/>
                      </a:cubicBezTo>
                      <a:cubicBezTo>
                        <a:pt x="372" y="171"/>
                        <a:pt x="446" y="113"/>
                        <a:pt x="505" y="39"/>
                      </a:cubicBezTo>
                      <a:cubicBezTo>
                        <a:pt x="513" y="29"/>
                        <a:pt x="533" y="31"/>
                        <a:pt x="540" y="20"/>
                      </a:cubicBezTo>
                      <a:cubicBezTo>
                        <a:pt x="548" y="6"/>
                        <a:pt x="533" y="0"/>
                        <a:pt x="533"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grpSp>
        <p:sp>
          <p:nvSpPr>
            <p:cNvPr id="98" name="文本框 97"/>
            <p:cNvSpPr txBox="1"/>
            <p:nvPr/>
          </p:nvSpPr>
          <p:spPr>
            <a:xfrm>
              <a:off x="5568803" y="1518384"/>
              <a:ext cx="523876" cy="640184"/>
            </a:xfrm>
            <a:prstGeom prst="rect">
              <a:avLst/>
            </a:prstGeom>
            <a:noFill/>
          </p:spPr>
          <p:txBody>
            <a:bodyPr wrap="square" rtlCol="0">
              <a:spAutoFit/>
            </a:bodyPr>
            <a:lstStyle/>
            <a:p>
              <a:pPr algn="ctr"/>
              <a:r>
                <a:rPr lang="en-US" altLang="zh-CN" sz="2800" b="1" dirty="0">
                  <a:solidFill>
                    <a:srgbClr val="0CA0E0"/>
                  </a:solidFill>
                  <a:cs typeface="+mn-ea"/>
                  <a:sym typeface="+mn-lt"/>
                </a:rPr>
                <a:t>C</a:t>
              </a:r>
              <a:endParaRPr lang="zh-CN" altLang="en-US" sz="2800" b="1" dirty="0">
                <a:solidFill>
                  <a:srgbClr val="0CA0E0"/>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endParaRPr lang="zh-CN" altLang="en-US" sz="2400" b="1" dirty="0">
              <a:cs typeface="+mn-ea"/>
              <a:sym typeface="+mn-lt"/>
            </a:endParaRPr>
          </a:p>
        </p:txBody>
      </p:sp>
      <p:grpSp>
        <p:nvGrpSpPr>
          <p:cNvPr id="48" name="组合 47"/>
          <p:cNvGrpSpPr/>
          <p:nvPr/>
        </p:nvGrpSpPr>
        <p:grpSpPr>
          <a:xfrm>
            <a:off x="3147347" y="2963407"/>
            <a:ext cx="4709124" cy="4828182"/>
            <a:chOff x="3147347" y="2963407"/>
            <a:chExt cx="4709124" cy="4828182"/>
          </a:xfrm>
        </p:grpSpPr>
        <p:pic>
          <p:nvPicPr>
            <p:cNvPr id="49" name="图片 48"/>
            <p:cNvPicPr>
              <a:picLocks noChangeAspect="1"/>
            </p:cNvPicPr>
            <p:nvPr/>
          </p:nvPicPr>
          <p:blipFill>
            <a:blip r:embed="rId1" cstate="print"/>
            <a:stretch>
              <a:fillRect/>
            </a:stretch>
          </p:blipFill>
          <p:spPr>
            <a:xfrm>
              <a:off x="3147347" y="3295875"/>
              <a:ext cx="4577242" cy="4495714"/>
            </a:xfrm>
            <a:prstGeom prst="rect">
              <a:avLst/>
            </a:prstGeom>
          </p:spPr>
        </p:pic>
        <p:grpSp>
          <p:nvGrpSpPr>
            <p:cNvPr id="50" name="Group 61"/>
            <p:cNvGrpSpPr/>
            <p:nvPr/>
          </p:nvGrpSpPr>
          <p:grpSpPr>
            <a:xfrm>
              <a:off x="5790670" y="2963407"/>
              <a:ext cx="2065801" cy="2073471"/>
              <a:chOff x="6174725" y="2751841"/>
              <a:chExt cx="1282700" cy="1287463"/>
            </a:xfrm>
            <a:effectLst/>
          </p:grpSpPr>
          <p:sp>
            <p:nvSpPr>
              <p:cNvPr id="51" name="Freeform 11"/>
              <p:cNvSpPr/>
              <p:nvPr/>
            </p:nvSpPr>
            <p:spPr bwMode="auto">
              <a:xfrm>
                <a:off x="6181075" y="2751841"/>
                <a:ext cx="1276350" cy="1287463"/>
              </a:xfrm>
              <a:custGeom>
                <a:avLst/>
                <a:gdLst>
                  <a:gd name="T0" fmla="*/ 38 w 191"/>
                  <a:gd name="T1" fmla="*/ 173 h 193"/>
                  <a:gd name="T2" fmla="*/ 33 w 191"/>
                  <a:gd name="T3" fmla="*/ 169 h 193"/>
                  <a:gd name="T4" fmla="*/ 26 w 191"/>
                  <a:gd name="T5" fmla="*/ 162 h 193"/>
                  <a:gd name="T6" fmla="*/ 17 w 191"/>
                  <a:gd name="T7" fmla="*/ 151 h 193"/>
                  <a:gd name="T8" fmla="*/ 12 w 191"/>
                  <a:gd name="T9" fmla="*/ 143 h 193"/>
                  <a:gd name="T10" fmla="*/ 6 w 191"/>
                  <a:gd name="T11" fmla="*/ 129 h 193"/>
                  <a:gd name="T12" fmla="*/ 0 w 191"/>
                  <a:gd name="T13" fmla="*/ 105 h 193"/>
                  <a:gd name="T14" fmla="*/ 0 w 191"/>
                  <a:gd name="T15" fmla="*/ 90 h 193"/>
                  <a:gd name="T16" fmla="*/ 2 w 191"/>
                  <a:gd name="T17" fmla="*/ 76 h 193"/>
                  <a:gd name="T18" fmla="*/ 5 w 191"/>
                  <a:gd name="T19" fmla="*/ 68 h 193"/>
                  <a:gd name="T20" fmla="*/ 7 w 191"/>
                  <a:gd name="T21" fmla="*/ 61 h 193"/>
                  <a:gd name="T22" fmla="*/ 11 w 191"/>
                  <a:gd name="T23" fmla="*/ 53 h 193"/>
                  <a:gd name="T24" fmla="*/ 14 w 191"/>
                  <a:gd name="T25" fmla="*/ 47 h 193"/>
                  <a:gd name="T26" fmla="*/ 19 w 191"/>
                  <a:gd name="T27" fmla="*/ 40 h 193"/>
                  <a:gd name="T28" fmla="*/ 29 w 191"/>
                  <a:gd name="T29" fmla="*/ 28 h 193"/>
                  <a:gd name="T30" fmla="*/ 40 w 191"/>
                  <a:gd name="T31" fmla="*/ 19 h 193"/>
                  <a:gd name="T32" fmla="*/ 52 w 191"/>
                  <a:gd name="T33" fmla="*/ 12 h 193"/>
                  <a:gd name="T34" fmla="*/ 60 w 191"/>
                  <a:gd name="T35" fmla="*/ 8 h 193"/>
                  <a:gd name="T36" fmla="*/ 66 w 191"/>
                  <a:gd name="T37" fmla="*/ 6 h 193"/>
                  <a:gd name="T38" fmla="*/ 83 w 191"/>
                  <a:gd name="T39" fmla="*/ 2 h 193"/>
                  <a:gd name="T40" fmla="*/ 120 w 191"/>
                  <a:gd name="T41" fmla="*/ 4 h 193"/>
                  <a:gd name="T42" fmla="*/ 138 w 191"/>
                  <a:gd name="T43" fmla="*/ 11 h 193"/>
                  <a:gd name="T44" fmla="*/ 154 w 191"/>
                  <a:gd name="T45" fmla="*/ 21 h 193"/>
                  <a:gd name="T46" fmla="*/ 154 w 191"/>
                  <a:gd name="T47" fmla="*/ 21 h 193"/>
                  <a:gd name="T48" fmla="*/ 154 w 191"/>
                  <a:gd name="T49" fmla="*/ 21 h 193"/>
                  <a:gd name="T50" fmla="*/ 163 w 191"/>
                  <a:gd name="T51" fmla="*/ 29 h 193"/>
                  <a:gd name="T52" fmla="*/ 174 w 191"/>
                  <a:gd name="T53" fmla="*/ 41 h 193"/>
                  <a:gd name="T54" fmla="*/ 182 w 191"/>
                  <a:gd name="T55" fmla="*/ 55 h 193"/>
                  <a:gd name="T56" fmla="*/ 185 w 191"/>
                  <a:gd name="T57" fmla="*/ 63 h 193"/>
                  <a:gd name="T58" fmla="*/ 187 w 191"/>
                  <a:gd name="T59" fmla="*/ 70 h 193"/>
                  <a:gd name="T60" fmla="*/ 189 w 191"/>
                  <a:gd name="T61" fmla="*/ 78 h 193"/>
                  <a:gd name="T62" fmla="*/ 191 w 191"/>
                  <a:gd name="T63" fmla="*/ 85 h 193"/>
                  <a:gd name="T64" fmla="*/ 191 w 191"/>
                  <a:gd name="T65" fmla="*/ 93 h 193"/>
                  <a:gd name="T66" fmla="*/ 191 w 191"/>
                  <a:gd name="T67" fmla="*/ 101 h 193"/>
                  <a:gd name="T68" fmla="*/ 190 w 191"/>
                  <a:gd name="T69" fmla="*/ 110 h 193"/>
                  <a:gd name="T70" fmla="*/ 187 w 191"/>
                  <a:gd name="T71" fmla="*/ 125 h 193"/>
                  <a:gd name="T72" fmla="*/ 184 w 191"/>
                  <a:gd name="T73" fmla="*/ 133 h 193"/>
                  <a:gd name="T74" fmla="*/ 177 w 191"/>
                  <a:gd name="T75" fmla="*/ 147 h 193"/>
                  <a:gd name="T76" fmla="*/ 173 w 191"/>
                  <a:gd name="T77" fmla="*/ 153 h 193"/>
                  <a:gd name="T78" fmla="*/ 168 w 191"/>
                  <a:gd name="T79" fmla="*/ 160 h 193"/>
                  <a:gd name="T80" fmla="*/ 156 w 191"/>
                  <a:gd name="T81" fmla="*/ 170 h 193"/>
                  <a:gd name="T82" fmla="*/ 144 w 191"/>
                  <a:gd name="T83" fmla="*/ 179 h 193"/>
                  <a:gd name="T84" fmla="*/ 138 w 191"/>
                  <a:gd name="T85" fmla="*/ 182 h 193"/>
                  <a:gd name="T86" fmla="*/ 130 w 191"/>
                  <a:gd name="T87" fmla="*/ 186 h 193"/>
                  <a:gd name="T88" fmla="*/ 119 w 191"/>
                  <a:gd name="T89" fmla="*/ 189 h 193"/>
                  <a:gd name="T90" fmla="*/ 104 w 191"/>
                  <a:gd name="T91" fmla="*/ 192 h 193"/>
                  <a:gd name="T92" fmla="*/ 69 w 191"/>
                  <a:gd name="T93" fmla="*/ 189 h 193"/>
                  <a:gd name="T94" fmla="*/ 38 w 191"/>
                  <a:gd name="T95" fmla="*/ 17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1" h="193">
                    <a:moveTo>
                      <a:pt x="38" y="173"/>
                    </a:moveTo>
                    <a:cubicBezTo>
                      <a:pt x="36" y="172"/>
                      <a:pt x="34" y="170"/>
                      <a:pt x="33" y="169"/>
                    </a:cubicBezTo>
                    <a:cubicBezTo>
                      <a:pt x="31" y="167"/>
                      <a:pt x="28" y="164"/>
                      <a:pt x="26" y="162"/>
                    </a:cubicBezTo>
                    <a:cubicBezTo>
                      <a:pt x="23" y="159"/>
                      <a:pt x="19" y="154"/>
                      <a:pt x="17" y="151"/>
                    </a:cubicBezTo>
                    <a:cubicBezTo>
                      <a:pt x="15" y="149"/>
                      <a:pt x="13" y="146"/>
                      <a:pt x="12" y="143"/>
                    </a:cubicBezTo>
                    <a:cubicBezTo>
                      <a:pt x="8" y="135"/>
                      <a:pt x="8" y="135"/>
                      <a:pt x="6" y="129"/>
                    </a:cubicBezTo>
                    <a:cubicBezTo>
                      <a:pt x="1" y="117"/>
                      <a:pt x="0" y="105"/>
                      <a:pt x="0" y="105"/>
                    </a:cubicBezTo>
                    <a:cubicBezTo>
                      <a:pt x="0" y="101"/>
                      <a:pt x="0" y="95"/>
                      <a:pt x="0" y="90"/>
                    </a:cubicBezTo>
                    <a:cubicBezTo>
                      <a:pt x="1" y="86"/>
                      <a:pt x="1" y="80"/>
                      <a:pt x="2" y="76"/>
                    </a:cubicBezTo>
                    <a:cubicBezTo>
                      <a:pt x="3" y="74"/>
                      <a:pt x="4" y="70"/>
                      <a:pt x="5" y="68"/>
                    </a:cubicBezTo>
                    <a:cubicBezTo>
                      <a:pt x="5" y="66"/>
                      <a:pt x="6" y="63"/>
                      <a:pt x="7" y="61"/>
                    </a:cubicBezTo>
                    <a:cubicBezTo>
                      <a:pt x="8" y="59"/>
                      <a:pt x="9" y="56"/>
                      <a:pt x="11" y="53"/>
                    </a:cubicBezTo>
                    <a:cubicBezTo>
                      <a:pt x="12" y="51"/>
                      <a:pt x="13" y="49"/>
                      <a:pt x="14" y="47"/>
                    </a:cubicBezTo>
                    <a:cubicBezTo>
                      <a:pt x="15" y="45"/>
                      <a:pt x="17" y="42"/>
                      <a:pt x="19" y="40"/>
                    </a:cubicBezTo>
                    <a:cubicBezTo>
                      <a:pt x="24" y="33"/>
                      <a:pt x="29" y="28"/>
                      <a:pt x="29" y="28"/>
                    </a:cubicBezTo>
                    <a:cubicBezTo>
                      <a:pt x="32" y="25"/>
                      <a:pt x="36" y="22"/>
                      <a:pt x="40" y="19"/>
                    </a:cubicBezTo>
                    <a:cubicBezTo>
                      <a:pt x="40" y="19"/>
                      <a:pt x="47" y="14"/>
                      <a:pt x="52" y="12"/>
                    </a:cubicBezTo>
                    <a:cubicBezTo>
                      <a:pt x="55" y="10"/>
                      <a:pt x="58" y="9"/>
                      <a:pt x="60" y="8"/>
                    </a:cubicBezTo>
                    <a:cubicBezTo>
                      <a:pt x="62" y="7"/>
                      <a:pt x="64" y="7"/>
                      <a:pt x="66" y="6"/>
                    </a:cubicBezTo>
                    <a:cubicBezTo>
                      <a:pt x="70" y="5"/>
                      <a:pt x="75" y="3"/>
                      <a:pt x="83" y="2"/>
                    </a:cubicBezTo>
                    <a:cubicBezTo>
                      <a:pt x="95" y="0"/>
                      <a:pt x="108" y="1"/>
                      <a:pt x="120" y="4"/>
                    </a:cubicBezTo>
                    <a:cubicBezTo>
                      <a:pt x="126" y="6"/>
                      <a:pt x="132" y="8"/>
                      <a:pt x="138" y="11"/>
                    </a:cubicBezTo>
                    <a:cubicBezTo>
                      <a:pt x="145" y="15"/>
                      <a:pt x="150" y="18"/>
                      <a:pt x="154" y="21"/>
                    </a:cubicBezTo>
                    <a:cubicBezTo>
                      <a:pt x="141" y="11"/>
                      <a:pt x="141" y="11"/>
                      <a:pt x="154" y="21"/>
                    </a:cubicBezTo>
                    <a:cubicBezTo>
                      <a:pt x="154" y="21"/>
                      <a:pt x="154" y="21"/>
                      <a:pt x="154" y="21"/>
                    </a:cubicBezTo>
                    <a:cubicBezTo>
                      <a:pt x="157" y="23"/>
                      <a:pt x="161" y="26"/>
                      <a:pt x="163" y="29"/>
                    </a:cubicBezTo>
                    <a:cubicBezTo>
                      <a:pt x="166" y="32"/>
                      <a:pt x="170" y="36"/>
                      <a:pt x="174" y="41"/>
                    </a:cubicBezTo>
                    <a:cubicBezTo>
                      <a:pt x="176" y="45"/>
                      <a:pt x="179" y="49"/>
                      <a:pt x="182" y="55"/>
                    </a:cubicBezTo>
                    <a:cubicBezTo>
                      <a:pt x="183" y="57"/>
                      <a:pt x="184" y="60"/>
                      <a:pt x="185" y="63"/>
                    </a:cubicBezTo>
                    <a:cubicBezTo>
                      <a:pt x="186" y="65"/>
                      <a:pt x="187" y="68"/>
                      <a:pt x="187" y="70"/>
                    </a:cubicBezTo>
                    <a:cubicBezTo>
                      <a:pt x="188" y="72"/>
                      <a:pt x="189" y="75"/>
                      <a:pt x="189" y="78"/>
                    </a:cubicBezTo>
                    <a:cubicBezTo>
                      <a:pt x="190" y="80"/>
                      <a:pt x="190" y="83"/>
                      <a:pt x="191" y="85"/>
                    </a:cubicBezTo>
                    <a:cubicBezTo>
                      <a:pt x="191" y="88"/>
                      <a:pt x="191" y="91"/>
                      <a:pt x="191" y="93"/>
                    </a:cubicBezTo>
                    <a:cubicBezTo>
                      <a:pt x="191" y="96"/>
                      <a:pt x="191" y="99"/>
                      <a:pt x="191" y="101"/>
                    </a:cubicBezTo>
                    <a:cubicBezTo>
                      <a:pt x="191" y="104"/>
                      <a:pt x="191" y="107"/>
                      <a:pt x="190" y="110"/>
                    </a:cubicBezTo>
                    <a:cubicBezTo>
                      <a:pt x="190" y="114"/>
                      <a:pt x="188" y="120"/>
                      <a:pt x="187" y="125"/>
                    </a:cubicBezTo>
                    <a:cubicBezTo>
                      <a:pt x="186" y="127"/>
                      <a:pt x="185" y="131"/>
                      <a:pt x="184" y="133"/>
                    </a:cubicBezTo>
                    <a:cubicBezTo>
                      <a:pt x="181" y="140"/>
                      <a:pt x="179" y="143"/>
                      <a:pt x="177" y="147"/>
                    </a:cubicBezTo>
                    <a:cubicBezTo>
                      <a:pt x="176" y="149"/>
                      <a:pt x="174" y="152"/>
                      <a:pt x="173" y="153"/>
                    </a:cubicBezTo>
                    <a:cubicBezTo>
                      <a:pt x="171" y="155"/>
                      <a:pt x="169" y="158"/>
                      <a:pt x="168" y="160"/>
                    </a:cubicBezTo>
                    <a:cubicBezTo>
                      <a:pt x="163" y="165"/>
                      <a:pt x="159" y="168"/>
                      <a:pt x="156" y="170"/>
                    </a:cubicBezTo>
                    <a:cubicBezTo>
                      <a:pt x="154" y="173"/>
                      <a:pt x="150" y="176"/>
                      <a:pt x="144" y="179"/>
                    </a:cubicBezTo>
                    <a:cubicBezTo>
                      <a:pt x="142" y="180"/>
                      <a:pt x="140" y="181"/>
                      <a:pt x="138" y="182"/>
                    </a:cubicBezTo>
                    <a:cubicBezTo>
                      <a:pt x="136" y="183"/>
                      <a:pt x="133" y="185"/>
                      <a:pt x="130" y="186"/>
                    </a:cubicBezTo>
                    <a:cubicBezTo>
                      <a:pt x="126" y="187"/>
                      <a:pt x="120" y="189"/>
                      <a:pt x="119" y="189"/>
                    </a:cubicBezTo>
                    <a:cubicBezTo>
                      <a:pt x="116" y="190"/>
                      <a:pt x="111" y="191"/>
                      <a:pt x="104" y="192"/>
                    </a:cubicBezTo>
                    <a:cubicBezTo>
                      <a:pt x="93" y="193"/>
                      <a:pt x="81" y="192"/>
                      <a:pt x="69" y="189"/>
                    </a:cubicBezTo>
                    <a:cubicBezTo>
                      <a:pt x="54" y="184"/>
                      <a:pt x="43" y="177"/>
                      <a:pt x="38" y="173"/>
                    </a:cubicBezTo>
                    <a:close/>
                  </a:path>
                </a:pathLst>
              </a:custGeom>
              <a:solidFill>
                <a:srgbClr val="000000">
                  <a:alpha val="20000"/>
                </a:srgbClr>
              </a:solidFill>
              <a:ln>
                <a:noFill/>
              </a:ln>
              <a:effectLst>
                <a:outerShdw blurRad="508000" dist="762000" dir="2700000" algn="tl" rotWithShape="0">
                  <a:schemeClr val="bg1">
                    <a:lumMod val="50000"/>
                    <a:alpha val="40000"/>
                  </a:scheme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2" name="Freeform 12"/>
              <p:cNvSpPr>
                <a:spLocks noEditPoints="1"/>
              </p:cNvSpPr>
              <p:nvPr/>
            </p:nvSpPr>
            <p:spPr bwMode="auto">
              <a:xfrm>
                <a:off x="6174725" y="2805816"/>
                <a:ext cx="400050" cy="1039813"/>
              </a:xfrm>
              <a:custGeom>
                <a:avLst/>
                <a:gdLst>
                  <a:gd name="T0" fmla="*/ 20 w 60"/>
                  <a:gd name="T1" fmla="*/ 38 h 156"/>
                  <a:gd name="T2" fmla="*/ 19 w 60"/>
                  <a:gd name="T3" fmla="*/ 38 h 156"/>
                  <a:gd name="T4" fmla="*/ 22 w 60"/>
                  <a:gd name="T5" fmla="*/ 36 h 156"/>
                  <a:gd name="T6" fmla="*/ 21 w 60"/>
                  <a:gd name="T7" fmla="*/ 35 h 156"/>
                  <a:gd name="T8" fmla="*/ 22 w 60"/>
                  <a:gd name="T9" fmla="*/ 32 h 156"/>
                  <a:gd name="T10" fmla="*/ 21 w 60"/>
                  <a:gd name="T11" fmla="*/ 32 h 156"/>
                  <a:gd name="T12" fmla="*/ 22 w 60"/>
                  <a:gd name="T13" fmla="*/ 35 h 156"/>
                  <a:gd name="T14" fmla="*/ 24 w 60"/>
                  <a:gd name="T15" fmla="*/ 29 h 156"/>
                  <a:gd name="T16" fmla="*/ 24 w 60"/>
                  <a:gd name="T17" fmla="*/ 29 h 156"/>
                  <a:gd name="T18" fmla="*/ 26 w 60"/>
                  <a:gd name="T19" fmla="*/ 27 h 156"/>
                  <a:gd name="T20" fmla="*/ 25 w 60"/>
                  <a:gd name="T21" fmla="*/ 29 h 156"/>
                  <a:gd name="T22" fmla="*/ 33 w 60"/>
                  <a:gd name="T23" fmla="*/ 38 h 156"/>
                  <a:gd name="T24" fmla="*/ 37 w 60"/>
                  <a:gd name="T25" fmla="*/ 29 h 156"/>
                  <a:gd name="T26" fmla="*/ 39 w 60"/>
                  <a:gd name="T27" fmla="*/ 22 h 156"/>
                  <a:gd name="T28" fmla="*/ 32 w 60"/>
                  <a:gd name="T29" fmla="*/ 24 h 156"/>
                  <a:gd name="T30" fmla="*/ 29 w 60"/>
                  <a:gd name="T31" fmla="*/ 25 h 156"/>
                  <a:gd name="T32" fmla="*/ 43 w 60"/>
                  <a:gd name="T33" fmla="*/ 13 h 156"/>
                  <a:gd name="T34" fmla="*/ 40 w 60"/>
                  <a:gd name="T35" fmla="*/ 16 h 156"/>
                  <a:gd name="T36" fmla="*/ 44 w 60"/>
                  <a:gd name="T37" fmla="*/ 13 h 156"/>
                  <a:gd name="T38" fmla="*/ 48 w 60"/>
                  <a:gd name="T39" fmla="*/ 12 h 156"/>
                  <a:gd name="T40" fmla="*/ 44 w 60"/>
                  <a:gd name="T41" fmla="*/ 15 h 156"/>
                  <a:gd name="T42" fmla="*/ 42 w 60"/>
                  <a:gd name="T43" fmla="*/ 19 h 156"/>
                  <a:gd name="T44" fmla="*/ 42 w 60"/>
                  <a:gd name="T45" fmla="*/ 22 h 156"/>
                  <a:gd name="T46" fmla="*/ 46 w 60"/>
                  <a:gd name="T47" fmla="*/ 20 h 156"/>
                  <a:gd name="T48" fmla="*/ 51 w 60"/>
                  <a:gd name="T49" fmla="*/ 13 h 156"/>
                  <a:gd name="T50" fmla="*/ 51 w 60"/>
                  <a:gd name="T51" fmla="*/ 8 h 156"/>
                  <a:gd name="T52" fmla="*/ 47 w 60"/>
                  <a:gd name="T53" fmla="*/ 10 h 156"/>
                  <a:gd name="T54" fmla="*/ 47 w 60"/>
                  <a:gd name="T55" fmla="*/ 9 h 156"/>
                  <a:gd name="T56" fmla="*/ 52 w 60"/>
                  <a:gd name="T57" fmla="*/ 5 h 156"/>
                  <a:gd name="T58" fmla="*/ 56 w 60"/>
                  <a:gd name="T59" fmla="*/ 2 h 156"/>
                  <a:gd name="T60" fmla="*/ 53 w 60"/>
                  <a:gd name="T61" fmla="*/ 4 h 156"/>
                  <a:gd name="T62" fmla="*/ 12 w 60"/>
                  <a:gd name="T63" fmla="*/ 45 h 156"/>
                  <a:gd name="T64" fmla="*/ 9 w 60"/>
                  <a:gd name="T65" fmla="*/ 52 h 156"/>
                  <a:gd name="T66" fmla="*/ 9 w 60"/>
                  <a:gd name="T67" fmla="*/ 53 h 156"/>
                  <a:gd name="T68" fmla="*/ 16 w 60"/>
                  <a:gd name="T69" fmla="*/ 45 h 156"/>
                  <a:gd name="T70" fmla="*/ 23 w 60"/>
                  <a:gd name="T71" fmla="*/ 40 h 156"/>
                  <a:gd name="T72" fmla="*/ 27 w 60"/>
                  <a:gd name="T73" fmla="*/ 42 h 156"/>
                  <a:gd name="T74" fmla="*/ 28 w 60"/>
                  <a:gd name="T75" fmla="*/ 38 h 156"/>
                  <a:gd name="T76" fmla="*/ 26 w 60"/>
                  <a:gd name="T77" fmla="*/ 35 h 156"/>
                  <a:gd name="T78" fmla="*/ 30 w 60"/>
                  <a:gd name="T79" fmla="*/ 34 h 156"/>
                  <a:gd name="T80" fmla="*/ 32 w 60"/>
                  <a:gd name="T81" fmla="*/ 35 h 156"/>
                  <a:gd name="T82" fmla="*/ 31 w 60"/>
                  <a:gd name="T83" fmla="*/ 40 h 156"/>
                  <a:gd name="T84" fmla="*/ 25 w 60"/>
                  <a:gd name="T85" fmla="*/ 125 h 156"/>
                  <a:gd name="T86" fmla="*/ 13 w 60"/>
                  <a:gd name="T87" fmla="*/ 113 h 156"/>
                  <a:gd name="T88" fmla="*/ 10 w 60"/>
                  <a:gd name="T89" fmla="*/ 98 h 156"/>
                  <a:gd name="T90" fmla="*/ 6 w 60"/>
                  <a:gd name="T91" fmla="*/ 87 h 156"/>
                  <a:gd name="T92" fmla="*/ 5 w 60"/>
                  <a:gd name="T93" fmla="*/ 84 h 156"/>
                  <a:gd name="T94" fmla="*/ 2 w 60"/>
                  <a:gd name="T95" fmla="*/ 86 h 156"/>
                  <a:gd name="T96" fmla="*/ 2 w 60"/>
                  <a:gd name="T97" fmla="*/ 73 h 156"/>
                  <a:gd name="T98" fmla="*/ 2 w 60"/>
                  <a:gd name="T99" fmla="*/ 92 h 156"/>
                  <a:gd name="T100" fmla="*/ 27 w 60"/>
                  <a:gd name="T101" fmla="*/ 154 h 156"/>
                  <a:gd name="T102" fmla="*/ 22 w 60"/>
                  <a:gd name="T103" fmla="*/ 147 h 156"/>
                  <a:gd name="T104" fmla="*/ 25 w 60"/>
                  <a:gd name="T105" fmla="*/ 14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156">
                    <a:moveTo>
                      <a:pt x="21" y="37"/>
                    </a:moveTo>
                    <a:cubicBezTo>
                      <a:pt x="21" y="37"/>
                      <a:pt x="20" y="37"/>
                      <a:pt x="20" y="38"/>
                    </a:cubicBezTo>
                    <a:cubicBezTo>
                      <a:pt x="20" y="38"/>
                      <a:pt x="20" y="38"/>
                      <a:pt x="20" y="38"/>
                    </a:cubicBezTo>
                    <a:cubicBezTo>
                      <a:pt x="20" y="38"/>
                      <a:pt x="20" y="38"/>
                      <a:pt x="20" y="38"/>
                    </a:cubicBezTo>
                    <a:cubicBezTo>
                      <a:pt x="19" y="38"/>
                      <a:pt x="19" y="38"/>
                      <a:pt x="19" y="38"/>
                    </a:cubicBezTo>
                    <a:cubicBezTo>
                      <a:pt x="19" y="38"/>
                      <a:pt x="19" y="39"/>
                      <a:pt x="18" y="39"/>
                    </a:cubicBezTo>
                    <a:cubicBezTo>
                      <a:pt x="18" y="39"/>
                      <a:pt x="18" y="39"/>
                      <a:pt x="18" y="39"/>
                    </a:cubicBezTo>
                    <a:cubicBezTo>
                      <a:pt x="18" y="39"/>
                      <a:pt x="18" y="38"/>
                      <a:pt x="19" y="38"/>
                    </a:cubicBezTo>
                    <a:cubicBezTo>
                      <a:pt x="19" y="37"/>
                      <a:pt x="19" y="37"/>
                      <a:pt x="20" y="37"/>
                    </a:cubicBezTo>
                    <a:cubicBezTo>
                      <a:pt x="20" y="37"/>
                      <a:pt x="21" y="36"/>
                      <a:pt x="21" y="36"/>
                    </a:cubicBezTo>
                    <a:cubicBezTo>
                      <a:pt x="21" y="36"/>
                      <a:pt x="21" y="36"/>
                      <a:pt x="21" y="36"/>
                    </a:cubicBezTo>
                    <a:cubicBezTo>
                      <a:pt x="22" y="36"/>
                      <a:pt x="22" y="36"/>
                      <a:pt x="22" y="36"/>
                    </a:cubicBezTo>
                    <a:cubicBezTo>
                      <a:pt x="22" y="37"/>
                      <a:pt x="22" y="37"/>
                      <a:pt x="21" y="37"/>
                    </a:cubicBezTo>
                    <a:moveTo>
                      <a:pt x="22" y="35"/>
                    </a:moveTo>
                    <a:cubicBezTo>
                      <a:pt x="21" y="35"/>
                      <a:pt x="22" y="35"/>
                      <a:pt x="22" y="33"/>
                    </a:cubicBezTo>
                    <a:cubicBezTo>
                      <a:pt x="22" y="33"/>
                      <a:pt x="21" y="34"/>
                      <a:pt x="21" y="35"/>
                    </a:cubicBezTo>
                    <a:cubicBezTo>
                      <a:pt x="20" y="36"/>
                      <a:pt x="20" y="36"/>
                      <a:pt x="20" y="36"/>
                    </a:cubicBezTo>
                    <a:cubicBezTo>
                      <a:pt x="20" y="36"/>
                      <a:pt x="20" y="36"/>
                      <a:pt x="21" y="34"/>
                    </a:cubicBezTo>
                    <a:cubicBezTo>
                      <a:pt x="22" y="33"/>
                      <a:pt x="22" y="33"/>
                      <a:pt x="22" y="32"/>
                    </a:cubicBezTo>
                    <a:cubicBezTo>
                      <a:pt x="22" y="32"/>
                      <a:pt x="22" y="32"/>
                      <a:pt x="22" y="32"/>
                    </a:cubicBezTo>
                    <a:cubicBezTo>
                      <a:pt x="22" y="32"/>
                      <a:pt x="21" y="33"/>
                      <a:pt x="19" y="35"/>
                    </a:cubicBezTo>
                    <a:cubicBezTo>
                      <a:pt x="18" y="37"/>
                      <a:pt x="18" y="37"/>
                      <a:pt x="18" y="37"/>
                    </a:cubicBezTo>
                    <a:cubicBezTo>
                      <a:pt x="18" y="37"/>
                      <a:pt x="18" y="37"/>
                      <a:pt x="18" y="37"/>
                    </a:cubicBezTo>
                    <a:cubicBezTo>
                      <a:pt x="18" y="36"/>
                      <a:pt x="21" y="32"/>
                      <a:pt x="21" y="32"/>
                    </a:cubicBezTo>
                    <a:cubicBezTo>
                      <a:pt x="22" y="32"/>
                      <a:pt x="23" y="31"/>
                      <a:pt x="23" y="31"/>
                    </a:cubicBezTo>
                    <a:cubicBezTo>
                      <a:pt x="23" y="31"/>
                      <a:pt x="23" y="31"/>
                      <a:pt x="23" y="32"/>
                    </a:cubicBezTo>
                    <a:cubicBezTo>
                      <a:pt x="23" y="32"/>
                      <a:pt x="23" y="32"/>
                      <a:pt x="23" y="32"/>
                    </a:cubicBezTo>
                    <a:cubicBezTo>
                      <a:pt x="23" y="32"/>
                      <a:pt x="22" y="34"/>
                      <a:pt x="22" y="35"/>
                    </a:cubicBezTo>
                    <a:moveTo>
                      <a:pt x="24" y="30"/>
                    </a:moveTo>
                    <a:cubicBezTo>
                      <a:pt x="24" y="30"/>
                      <a:pt x="24" y="30"/>
                      <a:pt x="24" y="30"/>
                    </a:cubicBezTo>
                    <a:cubicBezTo>
                      <a:pt x="24" y="30"/>
                      <a:pt x="24" y="30"/>
                      <a:pt x="24" y="30"/>
                    </a:cubicBezTo>
                    <a:cubicBezTo>
                      <a:pt x="24" y="30"/>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8"/>
                      <a:pt x="24" y="28"/>
                      <a:pt x="25" y="28"/>
                    </a:cubicBezTo>
                    <a:cubicBezTo>
                      <a:pt x="25" y="28"/>
                      <a:pt x="25" y="28"/>
                      <a:pt x="25" y="28"/>
                    </a:cubicBezTo>
                    <a:cubicBezTo>
                      <a:pt x="25" y="28"/>
                      <a:pt x="25" y="28"/>
                      <a:pt x="25" y="28"/>
                    </a:cubicBezTo>
                    <a:cubicBezTo>
                      <a:pt x="25" y="27"/>
                      <a:pt x="26" y="27"/>
                      <a:pt x="26" y="27"/>
                    </a:cubicBezTo>
                    <a:cubicBezTo>
                      <a:pt x="26" y="27"/>
                      <a:pt x="26" y="27"/>
                      <a:pt x="26" y="27"/>
                    </a:cubicBezTo>
                    <a:cubicBezTo>
                      <a:pt x="26" y="27"/>
                      <a:pt x="26" y="27"/>
                      <a:pt x="26" y="27"/>
                    </a:cubicBezTo>
                    <a:cubicBezTo>
                      <a:pt x="26" y="28"/>
                      <a:pt x="25" y="28"/>
                      <a:pt x="25" y="28"/>
                    </a:cubicBezTo>
                    <a:cubicBezTo>
                      <a:pt x="25" y="29"/>
                      <a:pt x="25" y="29"/>
                      <a:pt x="25" y="29"/>
                    </a:cubicBezTo>
                    <a:cubicBezTo>
                      <a:pt x="25" y="29"/>
                      <a:pt x="25" y="29"/>
                      <a:pt x="24" y="30"/>
                    </a:cubicBezTo>
                    <a:moveTo>
                      <a:pt x="32" y="41"/>
                    </a:moveTo>
                    <a:cubicBezTo>
                      <a:pt x="32" y="41"/>
                      <a:pt x="33" y="39"/>
                      <a:pt x="33" y="38"/>
                    </a:cubicBezTo>
                    <a:cubicBezTo>
                      <a:pt x="33" y="38"/>
                      <a:pt x="33" y="38"/>
                      <a:pt x="33" y="38"/>
                    </a:cubicBezTo>
                    <a:cubicBezTo>
                      <a:pt x="33" y="37"/>
                      <a:pt x="33" y="37"/>
                      <a:pt x="33" y="37"/>
                    </a:cubicBezTo>
                    <a:cubicBezTo>
                      <a:pt x="34" y="36"/>
                      <a:pt x="35" y="35"/>
                      <a:pt x="36" y="34"/>
                    </a:cubicBezTo>
                    <a:cubicBezTo>
                      <a:pt x="36" y="33"/>
                      <a:pt x="36" y="32"/>
                      <a:pt x="37" y="31"/>
                    </a:cubicBezTo>
                    <a:cubicBezTo>
                      <a:pt x="37" y="31"/>
                      <a:pt x="37" y="30"/>
                      <a:pt x="37" y="29"/>
                    </a:cubicBezTo>
                    <a:cubicBezTo>
                      <a:pt x="37" y="29"/>
                      <a:pt x="37" y="29"/>
                      <a:pt x="36" y="29"/>
                    </a:cubicBezTo>
                    <a:cubicBezTo>
                      <a:pt x="38" y="27"/>
                      <a:pt x="40" y="25"/>
                      <a:pt x="40" y="23"/>
                    </a:cubicBezTo>
                    <a:cubicBezTo>
                      <a:pt x="39" y="23"/>
                      <a:pt x="39" y="24"/>
                      <a:pt x="37" y="24"/>
                    </a:cubicBezTo>
                    <a:cubicBezTo>
                      <a:pt x="37" y="23"/>
                      <a:pt x="37" y="23"/>
                      <a:pt x="39" y="22"/>
                    </a:cubicBezTo>
                    <a:cubicBezTo>
                      <a:pt x="40" y="19"/>
                      <a:pt x="40" y="19"/>
                      <a:pt x="40" y="19"/>
                    </a:cubicBezTo>
                    <a:cubicBezTo>
                      <a:pt x="40" y="17"/>
                      <a:pt x="37" y="20"/>
                      <a:pt x="36" y="21"/>
                    </a:cubicBezTo>
                    <a:cubicBezTo>
                      <a:pt x="35" y="22"/>
                      <a:pt x="34" y="24"/>
                      <a:pt x="32" y="24"/>
                    </a:cubicBezTo>
                    <a:cubicBezTo>
                      <a:pt x="32" y="24"/>
                      <a:pt x="32" y="24"/>
                      <a:pt x="32" y="24"/>
                    </a:cubicBezTo>
                    <a:cubicBezTo>
                      <a:pt x="30" y="24"/>
                      <a:pt x="30" y="26"/>
                      <a:pt x="28" y="28"/>
                    </a:cubicBezTo>
                    <a:cubicBezTo>
                      <a:pt x="28" y="28"/>
                      <a:pt x="28" y="27"/>
                      <a:pt x="28" y="27"/>
                    </a:cubicBezTo>
                    <a:cubicBezTo>
                      <a:pt x="28" y="27"/>
                      <a:pt x="28" y="27"/>
                      <a:pt x="30" y="25"/>
                    </a:cubicBezTo>
                    <a:cubicBezTo>
                      <a:pt x="30" y="25"/>
                      <a:pt x="30" y="25"/>
                      <a:pt x="29" y="25"/>
                    </a:cubicBezTo>
                    <a:cubicBezTo>
                      <a:pt x="30" y="24"/>
                      <a:pt x="32" y="23"/>
                      <a:pt x="32" y="22"/>
                    </a:cubicBezTo>
                    <a:cubicBezTo>
                      <a:pt x="31" y="20"/>
                      <a:pt x="38" y="14"/>
                      <a:pt x="41" y="14"/>
                    </a:cubicBezTo>
                    <a:cubicBezTo>
                      <a:pt x="41" y="14"/>
                      <a:pt x="41" y="14"/>
                      <a:pt x="41" y="14"/>
                    </a:cubicBezTo>
                    <a:cubicBezTo>
                      <a:pt x="42" y="14"/>
                      <a:pt x="42" y="13"/>
                      <a:pt x="43" y="13"/>
                    </a:cubicBezTo>
                    <a:cubicBezTo>
                      <a:pt x="42" y="14"/>
                      <a:pt x="41" y="15"/>
                      <a:pt x="40" y="15"/>
                    </a:cubicBezTo>
                    <a:cubicBezTo>
                      <a:pt x="41" y="15"/>
                      <a:pt x="41" y="15"/>
                      <a:pt x="41" y="15"/>
                    </a:cubicBezTo>
                    <a:cubicBezTo>
                      <a:pt x="41" y="15"/>
                      <a:pt x="41" y="15"/>
                      <a:pt x="41" y="15"/>
                    </a:cubicBezTo>
                    <a:cubicBezTo>
                      <a:pt x="41" y="15"/>
                      <a:pt x="41" y="15"/>
                      <a:pt x="40" y="16"/>
                    </a:cubicBezTo>
                    <a:cubicBezTo>
                      <a:pt x="41" y="16"/>
                      <a:pt x="41" y="16"/>
                      <a:pt x="44" y="13"/>
                    </a:cubicBezTo>
                    <a:cubicBezTo>
                      <a:pt x="43" y="13"/>
                      <a:pt x="43" y="13"/>
                      <a:pt x="43" y="13"/>
                    </a:cubicBezTo>
                    <a:cubicBezTo>
                      <a:pt x="44" y="13"/>
                      <a:pt x="44" y="13"/>
                      <a:pt x="44" y="12"/>
                    </a:cubicBezTo>
                    <a:cubicBezTo>
                      <a:pt x="44" y="13"/>
                      <a:pt x="44" y="13"/>
                      <a:pt x="44" y="13"/>
                    </a:cubicBezTo>
                    <a:cubicBezTo>
                      <a:pt x="46" y="13"/>
                      <a:pt x="47" y="11"/>
                      <a:pt x="48" y="11"/>
                    </a:cubicBezTo>
                    <a:cubicBezTo>
                      <a:pt x="49" y="12"/>
                      <a:pt x="49" y="12"/>
                      <a:pt x="49" y="11"/>
                    </a:cubicBezTo>
                    <a:cubicBezTo>
                      <a:pt x="49" y="11"/>
                      <a:pt x="49" y="11"/>
                      <a:pt x="48" y="12"/>
                    </a:cubicBezTo>
                    <a:cubicBezTo>
                      <a:pt x="48" y="12"/>
                      <a:pt x="48" y="12"/>
                      <a:pt x="48" y="12"/>
                    </a:cubicBezTo>
                    <a:cubicBezTo>
                      <a:pt x="48" y="13"/>
                      <a:pt x="45" y="13"/>
                      <a:pt x="46" y="14"/>
                    </a:cubicBezTo>
                    <a:cubicBezTo>
                      <a:pt x="46" y="14"/>
                      <a:pt x="47" y="14"/>
                      <a:pt x="47" y="14"/>
                    </a:cubicBezTo>
                    <a:cubicBezTo>
                      <a:pt x="47" y="14"/>
                      <a:pt x="47" y="15"/>
                      <a:pt x="44" y="16"/>
                    </a:cubicBezTo>
                    <a:cubicBezTo>
                      <a:pt x="44" y="15"/>
                      <a:pt x="44" y="15"/>
                      <a:pt x="44" y="15"/>
                    </a:cubicBezTo>
                    <a:cubicBezTo>
                      <a:pt x="44" y="15"/>
                      <a:pt x="43" y="15"/>
                      <a:pt x="42" y="16"/>
                    </a:cubicBezTo>
                    <a:cubicBezTo>
                      <a:pt x="42" y="16"/>
                      <a:pt x="42" y="17"/>
                      <a:pt x="42" y="17"/>
                    </a:cubicBezTo>
                    <a:cubicBezTo>
                      <a:pt x="42" y="18"/>
                      <a:pt x="42" y="18"/>
                      <a:pt x="41" y="19"/>
                    </a:cubicBezTo>
                    <a:cubicBezTo>
                      <a:pt x="42" y="19"/>
                      <a:pt x="42" y="19"/>
                      <a:pt x="42" y="19"/>
                    </a:cubicBezTo>
                    <a:cubicBezTo>
                      <a:pt x="41" y="21"/>
                      <a:pt x="41" y="21"/>
                      <a:pt x="41" y="21"/>
                    </a:cubicBezTo>
                    <a:cubicBezTo>
                      <a:pt x="42" y="21"/>
                      <a:pt x="42" y="21"/>
                      <a:pt x="42" y="21"/>
                    </a:cubicBezTo>
                    <a:cubicBezTo>
                      <a:pt x="42" y="21"/>
                      <a:pt x="42" y="21"/>
                      <a:pt x="42" y="21"/>
                    </a:cubicBezTo>
                    <a:cubicBezTo>
                      <a:pt x="42" y="21"/>
                      <a:pt x="42" y="21"/>
                      <a:pt x="42" y="22"/>
                    </a:cubicBezTo>
                    <a:cubicBezTo>
                      <a:pt x="44" y="21"/>
                      <a:pt x="44" y="19"/>
                      <a:pt x="46" y="18"/>
                    </a:cubicBezTo>
                    <a:cubicBezTo>
                      <a:pt x="46" y="18"/>
                      <a:pt x="46" y="18"/>
                      <a:pt x="46" y="18"/>
                    </a:cubicBezTo>
                    <a:cubicBezTo>
                      <a:pt x="46" y="18"/>
                      <a:pt x="46" y="18"/>
                      <a:pt x="45" y="19"/>
                    </a:cubicBezTo>
                    <a:cubicBezTo>
                      <a:pt x="46" y="19"/>
                      <a:pt x="46" y="19"/>
                      <a:pt x="46" y="20"/>
                    </a:cubicBezTo>
                    <a:cubicBezTo>
                      <a:pt x="47" y="19"/>
                      <a:pt x="47" y="19"/>
                      <a:pt x="48" y="19"/>
                    </a:cubicBezTo>
                    <a:cubicBezTo>
                      <a:pt x="48" y="17"/>
                      <a:pt x="49" y="17"/>
                      <a:pt x="49" y="16"/>
                    </a:cubicBezTo>
                    <a:cubicBezTo>
                      <a:pt x="49" y="16"/>
                      <a:pt x="49" y="16"/>
                      <a:pt x="49" y="16"/>
                    </a:cubicBezTo>
                    <a:cubicBezTo>
                      <a:pt x="49" y="14"/>
                      <a:pt x="51" y="14"/>
                      <a:pt x="51" y="13"/>
                    </a:cubicBezTo>
                    <a:cubicBezTo>
                      <a:pt x="52" y="13"/>
                      <a:pt x="52" y="11"/>
                      <a:pt x="53" y="10"/>
                    </a:cubicBezTo>
                    <a:cubicBezTo>
                      <a:pt x="53" y="10"/>
                      <a:pt x="54" y="9"/>
                      <a:pt x="54" y="9"/>
                    </a:cubicBezTo>
                    <a:cubicBezTo>
                      <a:pt x="54" y="8"/>
                      <a:pt x="53" y="8"/>
                      <a:pt x="53" y="8"/>
                    </a:cubicBezTo>
                    <a:cubicBezTo>
                      <a:pt x="52" y="8"/>
                      <a:pt x="52" y="9"/>
                      <a:pt x="51" y="8"/>
                    </a:cubicBezTo>
                    <a:cubicBezTo>
                      <a:pt x="52" y="8"/>
                      <a:pt x="53" y="8"/>
                      <a:pt x="54" y="7"/>
                    </a:cubicBezTo>
                    <a:cubicBezTo>
                      <a:pt x="50" y="7"/>
                      <a:pt x="49" y="10"/>
                      <a:pt x="46" y="11"/>
                    </a:cubicBezTo>
                    <a:cubicBezTo>
                      <a:pt x="46" y="11"/>
                      <a:pt x="47" y="10"/>
                      <a:pt x="48" y="10"/>
                    </a:cubicBezTo>
                    <a:cubicBezTo>
                      <a:pt x="48" y="10"/>
                      <a:pt x="48" y="10"/>
                      <a:pt x="47" y="10"/>
                    </a:cubicBezTo>
                    <a:cubicBezTo>
                      <a:pt x="49" y="8"/>
                      <a:pt x="50" y="8"/>
                      <a:pt x="51" y="7"/>
                    </a:cubicBezTo>
                    <a:cubicBezTo>
                      <a:pt x="49" y="7"/>
                      <a:pt x="48" y="9"/>
                      <a:pt x="46" y="9"/>
                    </a:cubicBezTo>
                    <a:cubicBezTo>
                      <a:pt x="47" y="9"/>
                      <a:pt x="48" y="9"/>
                      <a:pt x="49" y="7"/>
                    </a:cubicBezTo>
                    <a:cubicBezTo>
                      <a:pt x="48" y="7"/>
                      <a:pt x="48" y="8"/>
                      <a:pt x="47" y="9"/>
                    </a:cubicBezTo>
                    <a:cubicBezTo>
                      <a:pt x="47" y="8"/>
                      <a:pt x="47" y="7"/>
                      <a:pt x="49" y="7"/>
                    </a:cubicBezTo>
                    <a:cubicBezTo>
                      <a:pt x="49" y="7"/>
                      <a:pt x="49" y="7"/>
                      <a:pt x="49" y="7"/>
                    </a:cubicBezTo>
                    <a:cubicBezTo>
                      <a:pt x="51" y="6"/>
                      <a:pt x="54" y="4"/>
                      <a:pt x="55" y="3"/>
                    </a:cubicBezTo>
                    <a:cubicBezTo>
                      <a:pt x="55" y="3"/>
                      <a:pt x="55" y="3"/>
                      <a:pt x="52" y="5"/>
                    </a:cubicBezTo>
                    <a:cubicBezTo>
                      <a:pt x="55" y="3"/>
                      <a:pt x="57" y="2"/>
                      <a:pt x="59" y="1"/>
                    </a:cubicBezTo>
                    <a:cubicBezTo>
                      <a:pt x="60" y="1"/>
                      <a:pt x="60" y="1"/>
                      <a:pt x="60" y="0"/>
                    </a:cubicBezTo>
                    <a:cubicBezTo>
                      <a:pt x="59" y="1"/>
                      <a:pt x="57" y="2"/>
                      <a:pt x="56" y="2"/>
                    </a:cubicBezTo>
                    <a:cubicBezTo>
                      <a:pt x="56" y="2"/>
                      <a:pt x="56" y="2"/>
                      <a:pt x="56" y="2"/>
                    </a:cubicBezTo>
                    <a:cubicBezTo>
                      <a:pt x="56" y="2"/>
                      <a:pt x="56" y="2"/>
                      <a:pt x="56" y="2"/>
                    </a:cubicBezTo>
                    <a:cubicBezTo>
                      <a:pt x="56" y="2"/>
                      <a:pt x="56" y="2"/>
                      <a:pt x="56" y="2"/>
                    </a:cubicBezTo>
                    <a:cubicBezTo>
                      <a:pt x="54" y="3"/>
                      <a:pt x="54" y="3"/>
                      <a:pt x="52" y="4"/>
                    </a:cubicBezTo>
                    <a:cubicBezTo>
                      <a:pt x="52" y="4"/>
                      <a:pt x="53" y="4"/>
                      <a:pt x="53" y="4"/>
                    </a:cubicBezTo>
                    <a:cubicBezTo>
                      <a:pt x="50" y="6"/>
                      <a:pt x="45" y="8"/>
                      <a:pt x="42" y="10"/>
                    </a:cubicBezTo>
                    <a:cubicBezTo>
                      <a:pt x="35" y="16"/>
                      <a:pt x="34" y="16"/>
                      <a:pt x="30" y="20"/>
                    </a:cubicBezTo>
                    <a:cubicBezTo>
                      <a:pt x="24" y="27"/>
                      <a:pt x="23" y="27"/>
                      <a:pt x="20" y="32"/>
                    </a:cubicBezTo>
                    <a:cubicBezTo>
                      <a:pt x="14" y="40"/>
                      <a:pt x="14" y="40"/>
                      <a:pt x="12" y="45"/>
                    </a:cubicBezTo>
                    <a:cubicBezTo>
                      <a:pt x="9" y="51"/>
                      <a:pt x="9" y="51"/>
                      <a:pt x="9" y="51"/>
                    </a:cubicBezTo>
                    <a:cubicBezTo>
                      <a:pt x="9" y="51"/>
                      <a:pt x="9" y="51"/>
                      <a:pt x="9" y="51"/>
                    </a:cubicBezTo>
                    <a:cubicBezTo>
                      <a:pt x="9" y="50"/>
                      <a:pt x="9" y="50"/>
                      <a:pt x="10" y="50"/>
                    </a:cubicBezTo>
                    <a:cubicBezTo>
                      <a:pt x="9" y="50"/>
                      <a:pt x="9" y="50"/>
                      <a:pt x="9" y="52"/>
                    </a:cubicBezTo>
                    <a:cubicBezTo>
                      <a:pt x="9" y="51"/>
                      <a:pt x="9" y="51"/>
                      <a:pt x="9" y="51"/>
                    </a:cubicBezTo>
                    <a:cubicBezTo>
                      <a:pt x="9" y="51"/>
                      <a:pt x="10" y="51"/>
                      <a:pt x="10" y="52"/>
                    </a:cubicBezTo>
                    <a:cubicBezTo>
                      <a:pt x="9" y="52"/>
                      <a:pt x="9" y="52"/>
                      <a:pt x="9" y="53"/>
                    </a:cubicBezTo>
                    <a:cubicBezTo>
                      <a:pt x="9" y="53"/>
                      <a:pt x="9" y="53"/>
                      <a:pt x="9" y="53"/>
                    </a:cubicBezTo>
                    <a:cubicBezTo>
                      <a:pt x="9" y="55"/>
                      <a:pt x="8" y="57"/>
                      <a:pt x="7" y="60"/>
                    </a:cubicBezTo>
                    <a:cubicBezTo>
                      <a:pt x="7" y="60"/>
                      <a:pt x="8" y="59"/>
                      <a:pt x="8" y="57"/>
                    </a:cubicBezTo>
                    <a:cubicBezTo>
                      <a:pt x="10" y="52"/>
                      <a:pt x="13" y="49"/>
                      <a:pt x="16" y="45"/>
                    </a:cubicBezTo>
                    <a:cubicBezTo>
                      <a:pt x="16" y="45"/>
                      <a:pt x="16" y="45"/>
                      <a:pt x="16" y="45"/>
                    </a:cubicBezTo>
                    <a:cubicBezTo>
                      <a:pt x="17" y="45"/>
                      <a:pt x="17" y="43"/>
                      <a:pt x="18" y="43"/>
                    </a:cubicBezTo>
                    <a:cubicBezTo>
                      <a:pt x="19" y="42"/>
                      <a:pt x="19" y="42"/>
                      <a:pt x="19" y="42"/>
                    </a:cubicBezTo>
                    <a:cubicBezTo>
                      <a:pt x="20" y="43"/>
                      <a:pt x="20" y="43"/>
                      <a:pt x="20" y="43"/>
                    </a:cubicBezTo>
                    <a:cubicBezTo>
                      <a:pt x="21" y="42"/>
                      <a:pt x="21" y="39"/>
                      <a:pt x="23" y="40"/>
                    </a:cubicBezTo>
                    <a:cubicBezTo>
                      <a:pt x="23" y="40"/>
                      <a:pt x="24" y="40"/>
                      <a:pt x="24" y="39"/>
                    </a:cubicBezTo>
                    <a:cubicBezTo>
                      <a:pt x="24" y="40"/>
                      <a:pt x="23" y="41"/>
                      <a:pt x="23" y="42"/>
                    </a:cubicBezTo>
                    <a:cubicBezTo>
                      <a:pt x="23" y="42"/>
                      <a:pt x="23" y="42"/>
                      <a:pt x="23" y="42"/>
                    </a:cubicBezTo>
                    <a:cubicBezTo>
                      <a:pt x="24" y="42"/>
                      <a:pt x="26" y="42"/>
                      <a:pt x="27" y="42"/>
                    </a:cubicBezTo>
                    <a:cubicBezTo>
                      <a:pt x="27" y="42"/>
                      <a:pt x="28" y="40"/>
                      <a:pt x="28" y="39"/>
                    </a:cubicBezTo>
                    <a:cubicBezTo>
                      <a:pt x="28" y="39"/>
                      <a:pt x="27" y="40"/>
                      <a:pt x="27" y="40"/>
                    </a:cubicBezTo>
                    <a:cubicBezTo>
                      <a:pt x="27" y="40"/>
                      <a:pt x="27" y="40"/>
                      <a:pt x="27" y="40"/>
                    </a:cubicBezTo>
                    <a:cubicBezTo>
                      <a:pt x="27" y="39"/>
                      <a:pt x="27" y="39"/>
                      <a:pt x="28" y="38"/>
                    </a:cubicBezTo>
                    <a:cubicBezTo>
                      <a:pt x="27" y="38"/>
                      <a:pt x="27" y="38"/>
                      <a:pt x="27" y="38"/>
                    </a:cubicBezTo>
                    <a:cubicBezTo>
                      <a:pt x="26" y="37"/>
                      <a:pt x="28" y="36"/>
                      <a:pt x="28" y="35"/>
                    </a:cubicBezTo>
                    <a:cubicBezTo>
                      <a:pt x="28" y="35"/>
                      <a:pt x="28" y="35"/>
                      <a:pt x="28" y="35"/>
                    </a:cubicBezTo>
                    <a:cubicBezTo>
                      <a:pt x="27" y="35"/>
                      <a:pt x="26" y="35"/>
                      <a:pt x="26" y="35"/>
                    </a:cubicBezTo>
                    <a:cubicBezTo>
                      <a:pt x="26" y="34"/>
                      <a:pt x="27" y="34"/>
                      <a:pt x="28" y="33"/>
                    </a:cubicBezTo>
                    <a:cubicBezTo>
                      <a:pt x="28" y="33"/>
                      <a:pt x="29" y="34"/>
                      <a:pt x="29" y="33"/>
                    </a:cubicBezTo>
                    <a:cubicBezTo>
                      <a:pt x="29" y="33"/>
                      <a:pt x="30" y="34"/>
                      <a:pt x="30" y="34"/>
                    </a:cubicBezTo>
                    <a:cubicBezTo>
                      <a:pt x="30" y="34"/>
                      <a:pt x="30" y="34"/>
                      <a:pt x="30" y="34"/>
                    </a:cubicBezTo>
                    <a:cubicBezTo>
                      <a:pt x="30" y="34"/>
                      <a:pt x="30" y="34"/>
                      <a:pt x="30" y="34"/>
                    </a:cubicBezTo>
                    <a:cubicBezTo>
                      <a:pt x="30" y="35"/>
                      <a:pt x="29" y="35"/>
                      <a:pt x="29" y="36"/>
                    </a:cubicBezTo>
                    <a:cubicBezTo>
                      <a:pt x="30" y="37"/>
                      <a:pt x="31" y="35"/>
                      <a:pt x="32" y="35"/>
                    </a:cubicBezTo>
                    <a:cubicBezTo>
                      <a:pt x="32" y="35"/>
                      <a:pt x="32" y="35"/>
                      <a:pt x="32" y="35"/>
                    </a:cubicBezTo>
                    <a:cubicBezTo>
                      <a:pt x="32" y="35"/>
                      <a:pt x="32" y="35"/>
                      <a:pt x="33" y="35"/>
                    </a:cubicBezTo>
                    <a:cubicBezTo>
                      <a:pt x="33" y="35"/>
                      <a:pt x="34" y="35"/>
                      <a:pt x="34" y="35"/>
                    </a:cubicBezTo>
                    <a:cubicBezTo>
                      <a:pt x="33" y="37"/>
                      <a:pt x="30" y="37"/>
                      <a:pt x="29" y="39"/>
                    </a:cubicBezTo>
                    <a:cubicBezTo>
                      <a:pt x="30" y="39"/>
                      <a:pt x="30" y="40"/>
                      <a:pt x="31" y="40"/>
                    </a:cubicBezTo>
                    <a:cubicBezTo>
                      <a:pt x="31" y="40"/>
                      <a:pt x="31" y="41"/>
                      <a:pt x="30" y="41"/>
                    </a:cubicBezTo>
                    <a:cubicBezTo>
                      <a:pt x="31" y="41"/>
                      <a:pt x="32" y="41"/>
                      <a:pt x="32" y="42"/>
                    </a:cubicBezTo>
                    <a:cubicBezTo>
                      <a:pt x="32" y="41"/>
                      <a:pt x="32" y="41"/>
                      <a:pt x="32" y="41"/>
                    </a:cubicBezTo>
                    <a:moveTo>
                      <a:pt x="25" y="125"/>
                    </a:moveTo>
                    <a:cubicBezTo>
                      <a:pt x="25" y="123"/>
                      <a:pt x="15" y="111"/>
                      <a:pt x="14" y="111"/>
                    </a:cubicBezTo>
                    <a:cubicBezTo>
                      <a:pt x="14" y="112"/>
                      <a:pt x="14" y="112"/>
                      <a:pt x="14" y="113"/>
                    </a:cubicBezTo>
                    <a:cubicBezTo>
                      <a:pt x="14" y="113"/>
                      <a:pt x="14" y="113"/>
                      <a:pt x="14" y="113"/>
                    </a:cubicBezTo>
                    <a:cubicBezTo>
                      <a:pt x="13" y="113"/>
                      <a:pt x="13" y="113"/>
                      <a:pt x="13" y="113"/>
                    </a:cubicBezTo>
                    <a:cubicBezTo>
                      <a:pt x="14" y="110"/>
                      <a:pt x="14" y="110"/>
                      <a:pt x="13" y="109"/>
                    </a:cubicBezTo>
                    <a:cubicBezTo>
                      <a:pt x="13" y="109"/>
                      <a:pt x="13" y="110"/>
                      <a:pt x="13" y="110"/>
                    </a:cubicBezTo>
                    <a:cubicBezTo>
                      <a:pt x="12" y="110"/>
                      <a:pt x="12" y="110"/>
                      <a:pt x="12" y="109"/>
                    </a:cubicBezTo>
                    <a:cubicBezTo>
                      <a:pt x="16" y="107"/>
                      <a:pt x="10" y="98"/>
                      <a:pt x="10" y="98"/>
                    </a:cubicBezTo>
                    <a:cubicBezTo>
                      <a:pt x="10" y="98"/>
                      <a:pt x="9" y="98"/>
                      <a:pt x="9" y="98"/>
                    </a:cubicBezTo>
                    <a:cubicBezTo>
                      <a:pt x="7" y="93"/>
                      <a:pt x="7" y="93"/>
                      <a:pt x="8" y="89"/>
                    </a:cubicBezTo>
                    <a:cubicBezTo>
                      <a:pt x="8" y="89"/>
                      <a:pt x="7" y="89"/>
                      <a:pt x="7" y="90"/>
                    </a:cubicBezTo>
                    <a:cubicBezTo>
                      <a:pt x="7" y="89"/>
                      <a:pt x="7" y="88"/>
                      <a:pt x="6" y="87"/>
                    </a:cubicBezTo>
                    <a:cubicBezTo>
                      <a:pt x="6" y="88"/>
                      <a:pt x="6" y="88"/>
                      <a:pt x="6" y="88"/>
                    </a:cubicBezTo>
                    <a:cubicBezTo>
                      <a:pt x="6" y="88"/>
                      <a:pt x="6" y="87"/>
                      <a:pt x="5" y="86"/>
                    </a:cubicBezTo>
                    <a:cubicBezTo>
                      <a:pt x="5" y="86"/>
                      <a:pt x="5" y="86"/>
                      <a:pt x="5" y="86"/>
                    </a:cubicBezTo>
                    <a:cubicBezTo>
                      <a:pt x="5" y="86"/>
                      <a:pt x="5" y="86"/>
                      <a:pt x="5" y="84"/>
                    </a:cubicBezTo>
                    <a:cubicBezTo>
                      <a:pt x="5" y="84"/>
                      <a:pt x="4" y="84"/>
                      <a:pt x="4" y="84"/>
                    </a:cubicBezTo>
                    <a:cubicBezTo>
                      <a:pt x="4" y="85"/>
                      <a:pt x="4" y="85"/>
                      <a:pt x="4" y="88"/>
                    </a:cubicBezTo>
                    <a:cubicBezTo>
                      <a:pt x="3" y="86"/>
                      <a:pt x="4" y="84"/>
                      <a:pt x="4" y="82"/>
                    </a:cubicBezTo>
                    <a:cubicBezTo>
                      <a:pt x="3" y="83"/>
                      <a:pt x="3" y="83"/>
                      <a:pt x="2" y="86"/>
                    </a:cubicBezTo>
                    <a:cubicBezTo>
                      <a:pt x="2" y="85"/>
                      <a:pt x="2" y="85"/>
                      <a:pt x="2" y="83"/>
                    </a:cubicBezTo>
                    <a:cubicBezTo>
                      <a:pt x="2" y="83"/>
                      <a:pt x="2" y="84"/>
                      <a:pt x="2" y="84"/>
                    </a:cubicBezTo>
                    <a:cubicBezTo>
                      <a:pt x="0" y="76"/>
                      <a:pt x="6" y="70"/>
                      <a:pt x="5" y="62"/>
                    </a:cubicBezTo>
                    <a:cubicBezTo>
                      <a:pt x="4" y="65"/>
                      <a:pt x="2" y="73"/>
                      <a:pt x="2" y="73"/>
                    </a:cubicBezTo>
                    <a:cubicBezTo>
                      <a:pt x="2" y="73"/>
                      <a:pt x="2" y="73"/>
                      <a:pt x="2" y="73"/>
                    </a:cubicBezTo>
                    <a:cubicBezTo>
                      <a:pt x="1" y="81"/>
                      <a:pt x="1" y="85"/>
                      <a:pt x="2" y="87"/>
                    </a:cubicBezTo>
                    <a:cubicBezTo>
                      <a:pt x="2" y="86"/>
                      <a:pt x="2" y="86"/>
                      <a:pt x="2" y="85"/>
                    </a:cubicBezTo>
                    <a:cubicBezTo>
                      <a:pt x="2" y="86"/>
                      <a:pt x="2" y="92"/>
                      <a:pt x="2" y="92"/>
                    </a:cubicBezTo>
                    <a:cubicBezTo>
                      <a:pt x="1" y="112"/>
                      <a:pt x="11" y="137"/>
                      <a:pt x="27" y="154"/>
                    </a:cubicBezTo>
                    <a:cubicBezTo>
                      <a:pt x="29" y="156"/>
                      <a:pt x="29" y="156"/>
                      <a:pt x="29" y="156"/>
                    </a:cubicBezTo>
                    <a:cubicBezTo>
                      <a:pt x="29" y="156"/>
                      <a:pt x="29" y="156"/>
                      <a:pt x="29" y="156"/>
                    </a:cubicBezTo>
                    <a:cubicBezTo>
                      <a:pt x="28" y="155"/>
                      <a:pt x="28" y="155"/>
                      <a:pt x="27" y="154"/>
                    </a:cubicBezTo>
                    <a:cubicBezTo>
                      <a:pt x="27" y="154"/>
                      <a:pt x="27" y="154"/>
                      <a:pt x="28" y="155"/>
                    </a:cubicBezTo>
                    <a:cubicBezTo>
                      <a:pt x="27" y="154"/>
                      <a:pt x="27" y="154"/>
                      <a:pt x="26" y="153"/>
                    </a:cubicBezTo>
                    <a:cubicBezTo>
                      <a:pt x="26" y="153"/>
                      <a:pt x="27" y="153"/>
                      <a:pt x="27" y="154"/>
                    </a:cubicBezTo>
                    <a:cubicBezTo>
                      <a:pt x="26" y="151"/>
                      <a:pt x="23" y="149"/>
                      <a:pt x="22" y="147"/>
                    </a:cubicBezTo>
                    <a:cubicBezTo>
                      <a:pt x="24" y="150"/>
                      <a:pt x="24" y="150"/>
                      <a:pt x="26" y="151"/>
                    </a:cubicBezTo>
                    <a:cubicBezTo>
                      <a:pt x="25" y="150"/>
                      <a:pt x="24" y="149"/>
                      <a:pt x="24" y="148"/>
                    </a:cubicBezTo>
                    <a:cubicBezTo>
                      <a:pt x="24" y="146"/>
                      <a:pt x="22" y="145"/>
                      <a:pt x="22" y="143"/>
                    </a:cubicBezTo>
                    <a:cubicBezTo>
                      <a:pt x="23" y="141"/>
                      <a:pt x="24" y="142"/>
                      <a:pt x="25" y="142"/>
                    </a:cubicBezTo>
                    <a:cubicBezTo>
                      <a:pt x="25" y="141"/>
                      <a:pt x="25" y="140"/>
                      <a:pt x="25" y="139"/>
                    </a:cubicBezTo>
                    <a:cubicBezTo>
                      <a:pt x="25" y="137"/>
                      <a:pt x="23" y="134"/>
                      <a:pt x="23" y="132"/>
                    </a:cubicBezTo>
                    <a:cubicBezTo>
                      <a:pt x="23" y="130"/>
                      <a:pt x="25" y="128"/>
                      <a:pt x="25" y="12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3" name="Freeform 13"/>
              <p:cNvSpPr/>
              <p:nvPr/>
            </p:nvSpPr>
            <p:spPr bwMode="auto">
              <a:xfrm>
                <a:off x="6435075" y="2912178"/>
                <a:ext cx="6350"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1" y="0"/>
                      <a:pt x="1" y="0"/>
                    </a:cubicBezTo>
                    <a:cubicBezTo>
                      <a:pt x="1" y="0"/>
                      <a:pt x="1" y="0"/>
                      <a:pt x="1" y="0"/>
                    </a:cubicBezTo>
                    <a:cubicBezTo>
                      <a:pt x="1" y="0"/>
                      <a:pt x="1" y="0"/>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4" name="Freeform 14"/>
              <p:cNvSpPr/>
              <p:nvPr/>
            </p:nvSpPr>
            <p:spPr bwMode="auto">
              <a:xfrm>
                <a:off x="6428725" y="2918528"/>
                <a:ext cx="6350" cy="7938"/>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1" y="0"/>
                      <a:pt x="1" y="0"/>
                    </a:cubicBezTo>
                    <a:cubicBezTo>
                      <a:pt x="1" y="0"/>
                      <a:pt x="1" y="0"/>
                      <a:pt x="1" y="0"/>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5" name="Freeform 15"/>
              <p:cNvSpPr/>
              <p:nvPr/>
            </p:nvSpPr>
            <p:spPr bwMode="auto">
              <a:xfrm>
                <a:off x="6549375" y="2799466"/>
                <a:ext cx="46038" cy="26988"/>
              </a:xfrm>
              <a:custGeom>
                <a:avLst/>
                <a:gdLst>
                  <a:gd name="T0" fmla="*/ 2 w 7"/>
                  <a:gd name="T1" fmla="*/ 3 h 4"/>
                  <a:gd name="T2" fmla="*/ 0 w 7"/>
                  <a:gd name="T3" fmla="*/ 4 h 4"/>
                  <a:gd name="T4" fmla="*/ 0 w 7"/>
                  <a:gd name="T5" fmla="*/ 4 h 4"/>
                  <a:gd name="T6" fmla="*/ 1 w 7"/>
                  <a:gd name="T7" fmla="*/ 3 h 4"/>
                  <a:gd name="T8" fmla="*/ 1 w 7"/>
                  <a:gd name="T9" fmla="*/ 3 h 4"/>
                  <a:gd name="T10" fmla="*/ 2 w 7"/>
                  <a:gd name="T11" fmla="*/ 3 h 4"/>
                  <a:gd name="T12" fmla="*/ 3 w 7"/>
                  <a:gd name="T13" fmla="*/ 2 h 4"/>
                  <a:gd name="T14" fmla="*/ 2 w 7"/>
                  <a:gd name="T15" fmla="*/ 2 h 4"/>
                  <a:gd name="T16" fmla="*/ 4 w 7"/>
                  <a:gd name="T17" fmla="*/ 2 h 4"/>
                  <a:gd name="T18" fmla="*/ 5 w 7"/>
                  <a:gd name="T19" fmla="*/ 1 h 4"/>
                  <a:gd name="T20" fmla="*/ 5 w 7"/>
                  <a:gd name="T21" fmla="*/ 1 h 4"/>
                  <a:gd name="T22" fmla="*/ 5 w 7"/>
                  <a:gd name="T23" fmla="*/ 1 h 4"/>
                  <a:gd name="T24" fmla="*/ 5 w 7"/>
                  <a:gd name="T25" fmla="*/ 1 h 4"/>
                  <a:gd name="T26" fmla="*/ 5 w 7"/>
                  <a:gd name="T27" fmla="*/ 1 h 4"/>
                  <a:gd name="T28" fmla="*/ 5 w 7"/>
                  <a:gd name="T29" fmla="*/ 1 h 4"/>
                  <a:gd name="T30" fmla="*/ 5 w 7"/>
                  <a:gd name="T31" fmla="*/ 1 h 4"/>
                  <a:gd name="T32" fmla="*/ 5 w 7"/>
                  <a:gd name="T33" fmla="*/ 1 h 4"/>
                  <a:gd name="T34" fmla="*/ 5 w 7"/>
                  <a:gd name="T35" fmla="*/ 1 h 4"/>
                  <a:gd name="T36" fmla="*/ 5 w 7"/>
                  <a:gd name="T37" fmla="*/ 1 h 4"/>
                  <a:gd name="T38" fmla="*/ 5 w 7"/>
                  <a:gd name="T39" fmla="*/ 1 h 4"/>
                  <a:gd name="T40" fmla="*/ 6 w 7"/>
                  <a:gd name="T41" fmla="*/ 1 h 4"/>
                  <a:gd name="T42" fmla="*/ 6 w 7"/>
                  <a:gd name="T43" fmla="*/ 1 h 4"/>
                  <a:gd name="T44" fmla="*/ 7 w 7"/>
                  <a:gd name="T45" fmla="*/ 0 h 4"/>
                  <a:gd name="T46" fmla="*/ 7 w 7"/>
                  <a:gd name="T47" fmla="*/ 0 h 4"/>
                  <a:gd name="T48" fmla="*/ 7 w 7"/>
                  <a:gd name="T49" fmla="*/ 0 h 4"/>
                  <a:gd name="T50" fmla="*/ 7 w 7"/>
                  <a:gd name="T51" fmla="*/ 1 h 4"/>
                  <a:gd name="T52" fmla="*/ 6 w 7"/>
                  <a:gd name="T53" fmla="*/ 1 h 4"/>
                  <a:gd name="T54" fmla="*/ 3 w 7"/>
                  <a:gd name="T55" fmla="*/ 2 h 4"/>
                  <a:gd name="T56" fmla="*/ 3 w 7"/>
                  <a:gd name="T57" fmla="*/ 2 h 4"/>
                  <a:gd name="T58" fmla="*/ 4 w 7"/>
                  <a:gd name="T59" fmla="*/ 2 h 4"/>
                  <a:gd name="T60" fmla="*/ 2 w 7"/>
                  <a:gd name="T61" fmla="*/ 3 h 4"/>
                  <a:gd name="T62" fmla="*/ 3 w 7"/>
                  <a:gd name="T63" fmla="*/ 3 h 4"/>
                  <a:gd name="T64" fmla="*/ 2 w 7"/>
                  <a:gd name="T6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4">
                    <a:moveTo>
                      <a:pt x="2" y="3"/>
                    </a:moveTo>
                    <a:cubicBezTo>
                      <a:pt x="1" y="4"/>
                      <a:pt x="0" y="4"/>
                      <a:pt x="0" y="4"/>
                    </a:cubicBezTo>
                    <a:cubicBezTo>
                      <a:pt x="0" y="4"/>
                      <a:pt x="0" y="4"/>
                      <a:pt x="0" y="4"/>
                    </a:cubicBezTo>
                    <a:cubicBezTo>
                      <a:pt x="0" y="4"/>
                      <a:pt x="1" y="3"/>
                      <a:pt x="1" y="3"/>
                    </a:cubicBezTo>
                    <a:cubicBezTo>
                      <a:pt x="1" y="3"/>
                      <a:pt x="1" y="3"/>
                      <a:pt x="1" y="3"/>
                    </a:cubicBezTo>
                    <a:cubicBezTo>
                      <a:pt x="1" y="3"/>
                      <a:pt x="1" y="3"/>
                      <a:pt x="2" y="3"/>
                    </a:cubicBezTo>
                    <a:cubicBezTo>
                      <a:pt x="2" y="2"/>
                      <a:pt x="3" y="2"/>
                      <a:pt x="3" y="2"/>
                    </a:cubicBezTo>
                    <a:cubicBezTo>
                      <a:pt x="3" y="2"/>
                      <a:pt x="3" y="2"/>
                      <a:pt x="2" y="2"/>
                    </a:cubicBezTo>
                    <a:cubicBezTo>
                      <a:pt x="3" y="2"/>
                      <a:pt x="3" y="2"/>
                      <a:pt x="4" y="2"/>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7" y="1"/>
                      <a:pt x="7" y="0"/>
                    </a:cubicBezTo>
                    <a:cubicBezTo>
                      <a:pt x="7" y="0"/>
                      <a:pt x="7" y="0"/>
                      <a:pt x="7" y="0"/>
                    </a:cubicBezTo>
                    <a:cubicBezTo>
                      <a:pt x="7" y="0"/>
                      <a:pt x="7" y="0"/>
                      <a:pt x="7" y="0"/>
                    </a:cubicBezTo>
                    <a:cubicBezTo>
                      <a:pt x="7" y="1"/>
                      <a:pt x="7" y="1"/>
                      <a:pt x="7" y="1"/>
                    </a:cubicBezTo>
                    <a:cubicBezTo>
                      <a:pt x="7" y="1"/>
                      <a:pt x="7" y="1"/>
                      <a:pt x="6" y="1"/>
                    </a:cubicBezTo>
                    <a:cubicBezTo>
                      <a:pt x="5" y="1"/>
                      <a:pt x="3" y="2"/>
                      <a:pt x="3" y="2"/>
                    </a:cubicBezTo>
                    <a:cubicBezTo>
                      <a:pt x="3" y="2"/>
                      <a:pt x="3" y="2"/>
                      <a:pt x="3" y="2"/>
                    </a:cubicBezTo>
                    <a:cubicBezTo>
                      <a:pt x="4" y="2"/>
                      <a:pt x="4" y="2"/>
                      <a:pt x="4" y="2"/>
                    </a:cubicBezTo>
                    <a:cubicBezTo>
                      <a:pt x="4" y="3"/>
                      <a:pt x="3" y="3"/>
                      <a:pt x="2" y="3"/>
                    </a:cubicBezTo>
                    <a:cubicBezTo>
                      <a:pt x="3" y="3"/>
                      <a:pt x="3" y="3"/>
                      <a:pt x="3" y="3"/>
                    </a:cubicBezTo>
                    <a:cubicBezTo>
                      <a:pt x="3" y="3"/>
                      <a:pt x="2" y="3"/>
                      <a:pt x="2"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6" name="Freeform 16"/>
              <p:cNvSpPr/>
              <p:nvPr/>
            </p:nvSpPr>
            <p:spPr bwMode="auto">
              <a:xfrm>
                <a:off x="6582713" y="2805816"/>
                <a:ext cx="12700" cy="6350"/>
              </a:xfrm>
              <a:custGeom>
                <a:avLst/>
                <a:gdLst>
                  <a:gd name="T0" fmla="*/ 1 w 2"/>
                  <a:gd name="T1" fmla="*/ 0 h 1"/>
                  <a:gd name="T2" fmla="*/ 0 w 2"/>
                  <a:gd name="T3" fmla="*/ 1 h 1"/>
                  <a:gd name="T4" fmla="*/ 0 w 2"/>
                  <a:gd name="T5" fmla="*/ 1 h 1"/>
                  <a:gd name="T6" fmla="*/ 0 w 2"/>
                  <a:gd name="T7" fmla="*/ 1 h 1"/>
                  <a:gd name="T8" fmla="*/ 0 w 2"/>
                  <a:gd name="T9" fmla="*/ 0 h 1"/>
                  <a:gd name="T10" fmla="*/ 1 w 2"/>
                  <a:gd name="T11" fmla="*/ 0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2" y="0"/>
                      <a:pt x="2" y="0"/>
                      <a:pt x="2" y="0"/>
                    </a:cubicBezTo>
                    <a:cubicBezTo>
                      <a:pt x="2" y="0"/>
                      <a:pt x="2" y="0"/>
                      <a:pt x="2" y="0"/>
                    </a:cubicBezTo>
                    <a:cubicBezTo>
                      <a:pt x="2" y="0"/>
                      <a:pt x="2" y="0"/>
                      <a:pt x="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7" name="Freeform 17"/>
              <p:cNvSpPr/>
              <p:nvPr/>
            </p:nvSpPr>
            <p:spPr bwMode="auto">
              <a:xfrm>
                <a:off x="6568425" y="2812166"/>
                <a:ext cx="26988" cy="6350"/>
              </a:xfrm>
              <a:custGeom>
                <a:avLst/>
                <a:gdLst>
                  <a:gd name="T0" fmla="*/ 0 w 4"/>
                  <a:gd name="T1" fmla="*/ 1 h 1"/>
                  <a:gd name="T2" fmla="*/ 0 w 4"/>
                  <a:gd name="T3" fmla="*/ 1 h 1"/>
                  <a:gd name="T4" fmla="*/ 1 w 4"/>
                  <a:gd name="T5" fmla="*/ 1 h 1"/>
                  <a:gd name="T6" fmla="*/ 2 w 4"/>
                  <a:gd name="T7" fmla="*/ 1 h 1"/>
                  <a:gd name="T8" fmla="*/ 2 w 4"/>
                  <a:gd name="T9" fmla="*/ 0 h 1"/>
                  <a:gd name="T10" fmla="*/ 2 w 4"/>
                  <a:gd name="T11" fmla="*/ 0 h 1"/>
                  <a:gd name="T12" fmla="*/ 4 w 4"/>
                  <a:gd name="T13" fmla="*/ 0 h 1"/>
                  <a:gd name="T14" fmla="*/ 4 w 4"/>
                  <a:gd name="T15" fmla="*/ 0 h 1"/>
                  <a:gd name="T16" fmla="*/ 4 w 4"/>
                  <a:gd name="T17" fmla="*/ 0 h 1"/>
                  <a:gd name="T18" fmla="*/ 0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0" y="1"/>
                    </a:moveTo>
                    <a:cubicBezTo>
                      <a:pt x="0" y="1"/>
                      <a:pt x="0" y="1"/>
                      <a:pt x="0" y="1"/>
                    </a:cubicBezTo>
                    <a:cubicBezTo>
                      <a:pt x="0" y="1"/>
                      <a:pt x="0" y="1"/>
                      <a:pt x="1" y="1"/>
                    </a:cubicBezTo>
                    <a:cubicBezTo>
                      <a:pt x="1" y="1"/>
                      <a:pt x="1" y="1"/>
                      <a:pt x="2" y="1"/>
                    </a:cubicBezTo>
                    <a:cubicBezTo>
                      <a:pt x="2" y="0"/>
                      <a:pt x="2" y="0"/>
                      <a:pt x="2" y="0"/>
                    </a:cubicBezTo>
                    <a:cubicBezTo>
                      <a:pt x="2" y="0"/>
                      <a:pt x="2" y="0"/>
                      <a:pt x="2" y="0"/>
                    </a:cubicBezTo>
                    <a:cubicBezTo>
                      <a:pt x="2" y="0"/>
                      <a:pt x="3" y="0"/>
                      <a:pt x="4" y="0"/>
                    </a:cubicBezTo>
                    <a:cubicBezTo>
                      <a:pt x="4" y="0"/>
                      <a:pt x="4" y="0"/>
                      <a:pt x="4" y="0"/>
                    </a:cubicBezTo>
                    <a:cubicBezTo>
                      <a:pt x="4" y="0"/>
                      <a:pt x="4" y="0"/>
                      <a:pt x="4" y="0"/>
                    </a:cubicBezTo>
                    <a:cubicBezTo>
                      <a:pt x="3" y="0"/>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8" name="Freeform 18"/>
              <p:cNvSpPr/>
              <p:nvPr/>
            </p:nvSpPr>
            <p:spPr bwMode="auto">
              <a:xfrm>
                <a:off x="6541438" y="2818516"/>
                <a:ext cx="20638" cy="14288"/>
              </a:xfrm>
              <a:custGeom>
                <a:avLst/>
                <a:gdLst>
                  <a:gd name="T0" fmla="*/ 2 w 3"/>
                  <a:gd name="T1" fmla="*/ 2 h 2"/>
                  <a:gd name="T2" fmla="*/ 1 w 3"/>
                  <a:gd name="T3" fmla="*/ 2 h 2"/>
                  <a:gd name="T4" fmla="*/ 1 w 3"/>
                  <a:gd name="T5" fmla="*/ 2 h 2"/>
                  <a:gd name="T6" fmla="*/ 1 w 3"/>
                  <a:gd name="T7" fmla="*/ 2 h 2"/>
                  <a:gd name="T8" fmla="*/ 1 w 3"/>
                  <a:gd name="T9" fmla="*/ 2 h 2"/>
                  <a:gd name="T10" fmla="*/ 2 w 3"/>
                  <a:gd name="T11" fmla="*/ 1 h 2"/>
                  <a:gd name="T12" fmla="*/ 2 w 3"/>
                  <a:gd name="T13" fmla="*/ 1 h 2"/>
                  <a:gd name="T14" fmla="*/ 2 w 3"/>
                  <a:gd name="T15" fmla="*/ 1 h 2"/>
                  <a:gd name="T16" fmla="*/ 1 w 3"/>
                  <a:gd name="T17" fmla="*/ 1 h 2"/>
                  <a:gd name="T18" fmla="*/ 0 w 3"/>
                  <a:gd name="T19" fmla="*/ 1 h 2"/>
                  <a:gd name="T20" fmla="*/ 3 w 3"/>
                  <a:gd name="T21" fmla="*/ 0 h 2"/>
                  <a:gd name="T22" fmla="*/ 3 w 3"/>
                  <a:gd name="T23" fmla="*/ 1 h 2"/>
                  <a:gd name="T24" fmla="*/ 3 w 3"/>
                  <a:gd name="T25" fmla="*/ 1 h 2"/>
                  <a:gd name="T26" fmla="*/ 2 w 3"/>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2"/>
                    </a:moveTo>
                    <a:cubicBezTo>
                      <a:pt x="1" y="2"/>
                      <a:pt x="1" y="2"/>
                      <a:pt x="1" y="2"/>
                    </a:cubicBezTo>
                    <a:cubicBezTo>
                      <a:pt x="1" y="2"/>
                      <a:pt x="1" y="2"/>
                      <a:pt x="1" y="2"/>
                    </a:cubicBezTo>
                    <a:cubicBezTo>
                      <a:pt x="1" y="2"/>
                      <a:pt x="1" y="2"/>
                      <a:pt x="1" y="2"/>
                    </a:cubicBezTo>
                    <a:cubicBezTo>
                      <a:pt x="1" y="2"/>
                      <a:pt x="1" y="2"/>
                      <a:pt x="1" y="2"/>
                    </a:cubicBezTo>
                    <a:cubicBezTo>
                      <a:pt x="1" y="2"/>
                      <a:pt x="1" y="1"/>
                      <a:pt x="2" y="1"/>
                    </a:cubicBezTo>
                    <a:cubicBezTo>
                      <a:pt x="2" y="1"/>
                      <a:pt x="2" y="1"/>
                      <a:pt x="2" y="1"/>
                    </a:cubicBezTo>
                    <a:cubicBezTo>
                      <a:pt x="2" y="1"/>
                      <a:pt x="2" y="1"/>
                      <a:pt x="2" y="1"/>
                    </a:cubicBezTo>
                    <a:cubicBezTo>
                      <a:pt x="2" y="1"/>
                      <a:pt x="2" y="1"/>
                      <a:pt x="1" y="1"/>
                    </a:cubicBezTo>
                    <a:cubicBezTo>
                      <a:pt x="1" y="1"/>
                      <a:pt x="1" y="1"/>
                      <a:pt x="0" y="1"/>
                    </a:cubicBezTo>
                    <a:cubicBezTo>
                      <a:pt x="1" y="1"/>
                      <a:pt x="3" y="0"/>
                      <a:pt x="3" y="0"/>
                    </a:cubicBezTo>
                    <a:cubicBezTo>
                      <a:pt x="3" y="0"/>
                      <a:pt x="3" y="0"/>
                      <a:pt x="3" y="1"/>
                    </a:cubicBezTo>
                    <a:cubicBezTo>
                      <a:pt x="3" y="1"/>
                      <a:pt x="3" y="1"/>
                      <a:pt x="3" y="1"/>
                    </a:cubicBezTo>
                    <a:cubicBezTo>
                      <a:pt x="3" y="1"/>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9" name="Freeform 19"/>
              <p:cNvSpPr/>
              <p:nvPr/>
            </p:nvSpPr>
            <p:spPr bwMode="auto">
              <a:xfrm>
                <a:off x="6508100" y="2832803"/>
                <a:ext cx="26988" cy="12700"/>
              </a:xfrm>
              <a:custGeom>
                <a:avLst/>
                <a:gdLst>
                  <a:gd name="T0" fmla="*/ 2 w 4"/>
                  <a:gd name="T1" fmla="*/ 2 h 2"/>
                  <a:gd name="T2" fmla="*/ 2 w 4"/>
                  <a:gd name="T3" fmla="*/ 2 h 2"/>
                  <a:gd name="T4" fmla="*/ 0 w 4"/>
                  <a:gd name="T5" fmla="*/ 2 h 2"/>
                  <a:gd name="T6" fmla="*/ 0 w 4"/>
                  <a:gd name="T7" fmla="*/ 2 h 2"/>
                  <a:gd name="T8" fmla="*/ 2 w 4"/>
                  <a:gd name="T9" fmla="*/ 1 h 2"/>
                  <a:gd name="T10" fmla="*/ 3 w 4"/>
                  <a:gd name="T11" fmla="*/ 1 h 2"/>
                  <a:gd name="T12" fmla="*/ 3 w 4"/>
                  <a:gd name="T13" fmla="*/ 1 h 2"/>
                  <a:gd name="T14" fmla="*/ 3 w 4"/>
                  <a:gd name="T15" fmla="*/ 1 h 2"/>
                  <a:gd name="T16" fmla="*/ 3 w 4"/>
                  <a:gd name="T17" fmla="*/ 1 h 2"/>
                  <a:gd name="T18" fmla="*/ 4 w 4"/>
                  <a:gd name="T19" fmla="*/ 0 h 2"/>
                  <a:gd name="T20" fmla="*/ 4 w 4"/>
                  <a:gd name="T21" fmla="*/ 1 h 2"/>
                  <a:gd name="T22" fmla="*/ 4 w 4"/>
                  <a:gd name="T23" fmla="*/ 1 h 2"/>
                  <a:gd name="T24" fmla="*/ 4 w 4"/>
                  <a:gd name="T25" fmla="*/ 1 h 2"/>
                  <a:gd name="T26" fmla="*/ 2 w 4"/>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2"/>
                    </a:moveTo>
                    <a:cubicBezTo>
                      <a:pt x="2" y="2"/>
                      <a:pt x="2" y="2"/>
                      <a:pt x="2" y="2"/>
                    </a:cubicBezTo>
                    <a:cubicBezTo>
                      <a:pt x="1" y="2"/>
                      <a:pt x="1" y="2"/>
                      <a:pt x="0" y="2"/>
                    </a:cubicBezTo>
                    <a:cubicBezTo>
                      <a:pt x="0" y="2"/>
                      <a:pt x="0" y="2"/>
                      <a:pt x="0" y="2"/>
                    </a:cubicBezTo>
                    <a:cubicBezTo>
                      <a:pt x="1" y="2"/>
                      <a:pt x="1" y="2"/>
                      <a:pt x="2" y="1"/>
                    </a:cubicBezTo>
                    <a:cubicBezTo>
                      <a:pt x="2" y="1"/>
                      <a:pt x="3" y="1"/>
                      <a:pt x="3" y="1"/>
                    </a:cubicBezTo>
                    <a:cubicBezTo>
                      <a:pt x="3" y="1"/>
                      <a:pt x="3" y="1"/>
                      <a:pt x="3" y="1"/>
                    </a:cubicBezTo>
                    <a:cubicBezTo>
                      <a:pt x="3" y="1"/>
                      <a:pt x="3" y="1"/>
                      <a:pt x="3" y="1"/>
                    </a:cubicBezTo>
                    <a:cubicBezTo>
                      <a:pt x="3" y="1"/>
                      <a:pt x="3" y="1"/>
                      <a:pt x="3" y="1"/>
                    </a:cubicBezTo>
                    <a:cubicBezTo>
                      <a:pt x="3" y="1"/>
                      <a:pt x="4" y="0"/>
                      <a:pt x="4" y="0"/>
                    </a:cubicBezTo>
                    <a:cubicBezTo>
                      <a:pt x="4" y="0"/>
                      <a:pt x="4" y="0"/>
                      <a:pt x="4" y="1"/>
                    </a:cubicBezTo>
                    <a:cubicBezTo>
                      <a:pt x="4" y="1"/>
                      <a:pt x="4" y="1"/>
                      <a:pt x="4" y="1"/>
                    </a:cubicBezTo>
                    <a:cubicBezTo>
                      <a:pt x="4" y="1"/>
                      <a:pt x="4" y="1"/>
                      <a:pt x="4" y="1"/>
                    </a:cubicBezTo>
                    <a:cubicBezTo>
                      <a:pt x="4" y="1"/>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0" name="Freeform 20"/>
              <p:cNvSpPr/>
              <p:nvPr/>
            </p:nvSpPr>
            <p:spPr bwMode="auto">
              <a:xfrm>
                <a:off x="6522388" y="2839153"/>
                <a:ext cx="12700" cy="6350"/>
              </a:xfrm>
              <a:custGeom>
                <a:avLst/>
                <a:gdLst>
                  <a:gd name="T0" fmla="*/ 1 w 2"/>
                  <a:gd name="T1" fmla="*/ 1 h 1"/>
                  <a:gd name="T2" fmla="*/ 0 w 2"/>
                  <a:gd name="T3" fmla="*/ 1 h 1"/>
                  <a:gd name="T4" fmla="*/ 0 w 2"/>
                  <a:gd name="T5" fmla="*/ 1 h 1"/>
                  <a:gd name="T6" fmla="*/ 0 w 2"/>
                  <a:gd name="T7" fmla="*/ 1 h 1"/>
                  <a:gd name="T8" fmla="*/ 0 w 2"/>
                  <a:gd name="T9" fmla="*/ 1 h 1"/>
                  <a:gd name="T10" fmla="*/ 1 w 2"/>
                  <a:gd name="T11" fmla="*/ 1 h 1"/>
                  <a:gd name="T12" fmla="*/ 2 w 2"/>
                  <a:gd name="T13" fmla="*/ 0 h 1"/>
                  <a:gd name="T14" fmla="*/ 2 w 2"/>
                  <a:gd name="T15" fmla="*/ 0 h 1"/>
                  <a:gd name="T16" fmla="*/ 2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0" y="1"/>
                      <a:pt x="0" y="1"/>
                      <a:pt x="0" y="1"/>
                    </a:cubicBezTo>
                    <a:cubicBezTo>
                      <a:pt x="0" y="1"/>
                      <a:pt x="0" y="1"/>
                      <a:pt x="0" y="1"/>
                    </a:cubicBezTo>
                    <a:cubicBezTo>
                      <a:pt x="0" y="1"/>
                      <a:pt x="1" y="1"/>
                      <a:pt x="1" y="1"/>
                    </a:cubicBezTo>
                    <a:cubicBezTo>
                      <a:pt x="1" y="0"/>
                      <a:pt x="2" y="0"/>
                      <a:pt x="2" y="0"/>
                    </a:cubicBezTo>
                    <a:cubicBezTo>
                      <a:pt x="2" y="0"/>
                      <a:pt x="2" y="0"/>
                      <a:pt x="2" y="0"/>
                    </a:cubicBezTo>
                    <a:cubicBezTo>
                      <a:pt x="2" y="0"/>
                      <a:pt x="2" y="1"/>
                      <a:pt x="2"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1" name="Freeform 21"/>
              <p:cNvSpPr/>
              <p:nvPr/>
            </p:nvSpPr>
            <p:spPr bwMode="auto">
              <a:xfrm>
                <a:off x="6541438" y="2832803"/>
                <a:ext cx="7938"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1" y="0"/>
                      <a:pt x="1" y="0"/>
                    </a:cubicBezTo>
                    <a:cubicBezTo>
                      <a:pt x="1" y="0"/>
                      <a:pt x="1" y="0"/>
                      <a:pt x="1" y="0"/>
                    </a:cubicBezTo>
                    <a:cubicBezTo>
                      <a:pt x="1" y="0"/>
                      <a:pt x="1"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2" name="Freeform 22"/>
              <p:cNvSpPr/>
              <p:nvPr/>
            </p:nvSpPr>
            <p:spPr bwMode="auto">
              <a:xfrm>
                <a:off x="6535088" y="2818516"/>
                <a:ext cx="47625" cy="41275"/>
              </a:xfrm>
              <a:custGeom>
                <a:avLst/>
                <a:gdLst>
                  <a:gd name="T0" fmla="*/ 1 w 7"/>
                  <a:gd name="T1" fmla="*/ 6 h 6"/>
                  <a:gd name="T2" fmla="*/ 1 w 7"/>
                  <a:gd name="T3" fmla="*/ 5 h 6"/>
                  <a:gd name="T4" fmla="*/ 1 w 7"/>
                  <a:gd name="T5" fmla="*/ 4 h 6"/>
                  <a:gd name="T6" fmla="*/ 1 w 7"/>
                  <a:gd name="T7" fmla="*/ 4 h 6"/>
                  <a:gd name="T8" fmla="*/ 1 w 7"/>
                  <a:gd name="T9" fmla="*/ 3 h 6"/>
                  <a:gd name="T10" fmla="*/ 3 w 7"/>
                  <a:gd name="T11" fmla="*/ 2 h 6"/>
                  <a:gd name="T12" fmla="*/ 4 w 7"/>
                  <a:gd name="T13" fmla="*/ 2 h 6"/>
                  <a:gd name="T14" fmla="*/ 4 w 7"/>
                  <a:gd name="T15" fmla="*/ 1 h 6"/>
                  <a:gd name="T16" fmla="*/ 7 w 7"/>
                  <a:gd name="T17" fmla="*/ 0 h 6"/>
                  <a:gd name="T18" fmla="*/ 6 w 7"/>
                  <a:gd name="T19" fmla="*/ 0 h 6"/>
                  <a:gd name="T20" fmla="*/ 5 w 7"/>
                  <a:gd name="T21" fmla="*/ 1 h 6"/>
                  <a:gd name="T22" fmla="*/ 2 w 7"/>
                  <a:gd name="T23" fmla="*/ 3 h 6"/>
                  <a:gd name="T24" fmla="*/ 2 w 7"/>
                  <a:gd name="T25" fmla="*/ 3 h 6"/>
                  <a:gd name="T26" fmla="*/ 2 w 7"/>
                  <a:gd name="T27" fmla="*/ 5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cubicBezTo>
                      <a:pt x="1" y="6"/>
                      <a:pt x="0" y="6"/>
                      <a:pt x="1" y="5"/>
                    </a:cubicBezTo>
                    <a:cubicBezTo>
                      <a:pt x="1" y="4"/>
                      <a:pt x="1" y="4"/>
                      <a:pt x="1" y="4"/>
                    </a:cubicBezTo>
                    <a:cubicBezTo>
                      <a:pt x="1" y="4"/>
                      <a:pt x="1" y="4"/>
                      <a:pt x="1" y="4"/>
                    </a:cubicBezTo>
                    <a:cubicBezTo>
                      <a:pt x="1" y="4"/>
                      <a:pt x="1" y="3"/>
                      <a:pt x="1" y="3"/>
                    </a:cubicBezTo>
                    <a:cubicBezTo>
                      <a:pt x="2" y="3"/>
                      <a:pt x="2" y="3"/>
                      <a:pt x="3" y="2"/>
                    </a:cubicBezTo>
                    <a:cubicBezTo>
                      <a:pt x="3" y="2"/>
                      <a:pt x="3" y="2"/>
                      <a:pt x="4" y="2"/>
                    </a:cubicBezTo>
                    <a:cubicBezTo>
                      <a:pt x="4" y="2"/>
                      <a:pt x="4" y="1"/>
                      <a:pt x="4" y="1"/>
                    </a:cubicBezTo>
                    <a:cubicBezTo>
                      <a:pt x="5" y="1"/>
                      <a:pt x="6" y="0"/>
                      <a:pt x="7" y="0"/>
                    </a:cubicBezTo>
                    <a:cubicBezTo>
                      <a:pt x="7" y="0"/>
                      <a:pt x="7" y="0"/>
                      <a:pt x="6" y="0"/>
                    </a:cubicBezTo>
                    <a:cubicBezTo>
                      <a:pt x="6" y="0"/>
                      <a:pt x="6" y="1"/>
                      <a:pt x="5" y="1"/>
                    </a:cubicBezTo>
                    <a:cubicBezTo>
                      <a:pt x="4" y="2"/>
                      <a:pt x="3" y="2"/>
                      <a:pt x="2" y="3"/>
                    </a:cubicBezTo>
                    <a:cubicBezTo>
                      <a:pt x="2" y="3"/>
                      <a:pt x="2" y="3"/>
                      <a:pt x="2" y="3"/>
                    </a:cubicBezTo>
                    <a:cubicBezTo>
                      <a:pt x="2" y="4"/>
                      <a:pt x="2" y="4"/>
                      <a:pt x="2" y="5"/>
                    </a:cubicBezTo>
                    <a:cubicBezTo>
                      <a:pt x="2" y="5"/>
                      <a:pt x="2" y="5"/>
                      <a:pt x="1"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3" name="Freeform 23"/>
              <p:cNvSpPr/>
              <p:nvPr/>
            </p:nvSpPr>
            <p:spPr bwMode="auto">
              <a:xfrm>
                <a:off x="6601763" y="2993141"/>
                <a:ext cx="47625" cy="33338"/>
              </a:xfrm>
              <a:custGeom>
                <a:avLst/>
                <a:gdLst>
                  <a:gd name="T0" fmla="*/ 7 w 7"/>
                  <a:gd name="T1" fmla="*/ 3 h 5"/>
                  <a:gd name="T2" fmla="*/ 5 w 7"/>
                  <a:gd name="T3" fmla="*/ 4 h 5"/>
                  <a:gd name="T4" fmla="*/ 5 w 7"/>
                  <a:gd name="T5" fmla="*/ 4 h 5"/>
                  <a:gd name="T6" fmla="*/ 4 w 7"/>
                  <a:gd name="T7" fmla="*/ 4 h 5"/>
                  <a:gd name="T8" fmla="*/ 3 w 7"/>
                  <a:gd name="T9" fmla="*/ 5 h 5"/>
                  <a:gd name="T10" fmla="*/ 1 w 7"/>
                  <a:gd name="T11" fmla="*/ 4 h 5"/>
                  <a:gd name="T12" fmla="*/ 1 w 7"/>
                  <a:gd name="T13" fmla="*/ 3 h 5"/>
                  <a:gd name="T14" fmla="*/ 0 w 7"/>
                  <a:gd name="T15" fmla="*/ 3 h 5"/>
                  <a:gd name="T16" fmla="*/ 0 w 7"/>
                  <a:gd name="T17" fmla="*/ 2 h 5"/>
                  <a:gd name="T18" fmla="*/ 2 w 7"/>
                  <a:gd name="T19" fmla="*/ 0 h 5"/>
                  <a:gd name="T20" fmla="*/ 3 w 7"/>
                  <a:gd name="T21" fmla="*/ 1 h 5"/>
                  <a:gd name="T22" fmla="*/ 3 w 7"/>
                  <a:gd name="T23" fmla="*/ 1 h 5"/>
                  <a:gd name="T24" fmla="*/ 5 w 7"/>
                  <a:gd name="T25" fmla="*/ 2 h 5"/>
                  <a:gd name="T26" fmla="*/ 6 w 7"/>
                  <a:gd name="T27" fmla="*/ 2 h 5"/>
                  <a:gd name="T28" fmla="*/ 7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7" y="3"/>
                    </a:moveTo>
                    <a:cubicBezTo>
                      <a:pt x="6" y="4"/>
                      <a:pt x="5" y="4"/>
                      <a:pt x="5" y="4"/>
                    </a:cubicBezTo>
                    <a:cubicBezTo>
                      <a:pt x="5" y="4"/>
                      <a:pt x="5" y="4"/>
                      <a:pt x="5" y="4"/>
                    </a:cubicBezTo>
                    <a:cubicBezTo>
                      <a:pt x="5" y="4"/>
                      <a:pt x="4" y="4"/>
                      <a:pt x="4" y="4"/>
                    </a:cubicBezTo>
                    <a:cubicBezTo>
                      <a:pt x="4" y="4"/>
                      <a:pt x="3" y="4"/>
                      <a:pt x="3" y="5"/>
                    </a:cubicBezTo>
                    <a:cubicBezTo>
                      <a:pt x="1" y="5"/>
                      <a:pt x="1" y="5"/>
                      <a:pt x="1" y="4"/>
                    </a:cubicBezTo>
                    <a:cubicBezTo>
                      <a:pt x="1" y="4"/>
                      <a:pt x="1" y="4"/>
                      <a:pt x="1" y="3"/>
                    </a:cubicBezTo>
                    <a:cubicBezTo>
                      <a:pt x="1" y="3"/>
                      <a:pt x="1" y="3"/>
                      <a:pt x="0" y="3"/>
                    </a:cubicBezTo>
                    <a:cubicBezTo>
                      <a:pt x="0" y="3"/>
                      <a:pt x="0" y="3"/>
                      <a:pt x="0" y="2"/>
                    </a:cubicBezTo>
                    <a:cubicBezTo>
                      <a:pt x="1" y="0"/>
                      <a:pt x="2" y="0"/>
                      <a:pt x="2" y="0"/>
                    </a:cubicBezTo>
                    <a:cubicBezTo>
                      <a:pt x="3" y="0"/>
                      <a:pt x="3" y="1"/>
                      <a:pt x="3" y="1"/>
                    </a:cubicBezTo>
                    <a:cubicBezTo>
                      <a:pt x="3" y="1"/>
                      <a:pt x="3" y="1"/>
                      <a:pt x="3" y="1"/>
                    </a:cubicBezTo>
                    <a:cubicBezTo>
                      <a:pt x="3" y="1"/>
                      <a:pt x="5" y="2"/>
                      <a:pt x="5" y="2"/>
                    </a:cubicBezTo>
                    <a:cubicBezTo>
                      <a:pt x="6" y="2"/>
                      <a:pt x="6" y="2"/>
                      <a:pt x="6" y="2"/>
                    </a:cubicBezTo>
                    <a:cubicBezTo>
                      <a:pt x="6" y="2"/>
                      <a:pt x="7" y="3"/>
                      <a:pt x="7"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4" name="Freeform 24"/>
              <p:cNvSpPr/>
              <p:nvPr/>
            </p:nvSpPr>
            <p:spPr bwMode="auto">
              <a:xfrm>
                <a:off x="6481113" y="2839153"/>
                <a:ext cx="261938" cy="166688"/>
              </a:xfrm>
              <a:custGeom>
                <a:avLst/>
                <a:gdLst>
                  <a:gd name="T0" fmla="*/ 32 w 39"/>
                  <a:gd name="T1" fmla="*/ 10 h 25"/>
                  <a:gd name="T2" fmla="*/ 30 w 39"/>
                  <a:gd name="T3" fmla="*/ 13 h 25"/>
                  <a:gd name="T4" fmla="*/ 25 w 39"/>
                  <a:gd name="T5" fmla="*/ 15 h 25"/>
                  <a:gd name="T6" fmla="*/ 21 w 39"/>
                  <a:gd name="T7" fmla="*/ 19 h 25"/>
                  <a:gd name="T8" fmla="*/ 20 w 39"/>
                  <a:gd name="T9" fmla="*/ 17 h 25"/>
                  <a:gd name="T10" fmla="*/ 19 w 39"/>
                  <a:gd name="T11" fmla="*/ 19 h 25"/>
                  <a:gd name="T12" fmla="*/ 14 w 39"/>
                  <a:gd name="T13" fmla="*/ 19 h 25"/>
                  <a:gd name="T14" fmla="*/ 10 w 39"/>
                  <a:gd name="T15" fmla="*/ 20 h 25"/>
                  <a:gd name="T16" fmla="*/ 5 w 39"/>
                  <a:gd name="T17" fmla="*/ 21 h 25"/>
                  <a:gd name="T18" fmla="*/ 2 w 39"/>
                  <a:gd name="T19" fmla="*/ 24 h 25"/>
                  <a:gd name="T20" fmla="*/ 0 w 39"/>
                  <a:gd name="T21" fmla="*/ 23 h 25"/>
                  <a:gd name="T22" fmla="*/ 7 w 39"/>
                  <a:gd name="T23" fmla="*/ 13 h 25"/>
                  <a:gd name="T24" fmla="*/ 9 w 39"/>
                  <a:gd name="T25" fmla="*/ 11 h 25"/>
                  <a:gd name="T26" fmla="*/ 10 w 39"/>
                  <a:gd name="T27" fmla="*/ 11 h 25"/>
                  <a:gd name="T28" fmla="*/ 10 w 39"/>
                  <a:gd name="T29" fmla="*/ 11 h 25"/>
                  <a:gd name="T30" fmla="*/ 10 w 39"/>
                  <a:gd name="T31" fmla="*/ 11 h 25"/>
                  <a:gd name="T32" fmla="*/ 10 w 39"/>
                  <a:gd name="T33" fmla="*/ 11 h 25"/>
                  <a:gd name="T34" fmla="*/ 11 w 39"/>
                  <a:gd name="T35" fmla="*/ 10 h 25"/>
                  <a:gd name="T36" fmla="*/ 13 w 39"/>
                  <a:gd name="T37" fmla="*/ 5 h 25"/>
                  <a:gd name="T38" fmla="*/ 12 w 39"/>
                  <a:gd name="T39" fmla="*/ 4 h 25"/>
                  <a:gd name="T40" fmla="*/ 13 w 39"/>
                  <a:gd name="T41" fmla="*/ 3 h 25"/>
                  <a:gd name="T42" fmla="*/ 13 w 39"/>
                  <a:gd name="T43" fmla="*/ 3 h 25"/>
                  <a:gd name="T44" fmla="*/ 13 w 39"/>
                  <a:gd name="T45" fmla="*/ 3 h 25"/>
                  <a:gd name="T46" fmla="*/ 13 w 39"/>
                  <a:gd name="T47" fmla="*/ 3 h 25"/>
                  <a:gd name="T48" fmla="*/ 14 w 39"/>
                  <a:gd name="T49" fmla="*/ 2 h 25"/>
                  <a:gd name="T50" fmla="*/ 18 w 39"/>
                  <a:gd name="T51" fmla="*/ 2 h 25"/>
                  <a:gd name="T52" fmla="*/ 22 w 39"/>
                  <a:gd name="T53" fmla="*/ 1 h 25"/>
                  <a:gd name="T54" fmla="*/ 22 w 39"/>
                  <a:gd name="T55" fmla="*/ 1 h 25"/>
                  <a:gd name="T56" fmla="*/ 26 w 39"/>
                  <a:gd name="T57" fmla="*/ 1 h 25"/>
                  <a:gd name="T58" fmla="*/ 26 w 39"/>
                  <a:gd name="T59" fmla="*/ 2 h 25"/>
                  <a:gd name="T60" fmla="*/ 29 w 39"/>
                  <a:gd name="T61" fmla="*/ 1 h 25"/>
                  <a:gd name="T62" fmla="*/ 37 w 39"/>
                  <a:gd name="T63" fmla="*/ 1 h 25"/>
                  <a:gd name="T64" fmla="*/ 34 w 39"/>
                  <a:gd name="T65" fmla="*/ 2 h 25"/>
                  <a:gd name="T66" fmla="*/ 38 w 39"/>
                  <a:gd name="T67" fmla="*/ 4 h 25"/>
                  <a:gd name="T68" fmla="*/ 36 w 39"/>
                  <a:gd name="T6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25">
                    <a:moveTo>
                      <a:pt x="38" y="8"/>
                    </a:moveTo>
                    <a:cubicBezTo>
                      <a:pt x="36" y="9"/>
                      <a:pt x="34" y="9"/>
                      <a:pt x="32" y="10"/>
                    </a:cubicBezTo>
                    <a:cubicBezTo>
                      <a:pt x="30" y="11"/>
                      <a:pt x="30" y="12"/>
                      <a:pt x="30" y="12"/>
                    </a:cubicBezTo>
                    <a:cubicBezTo>
                      <a:pt x="30" y="13"/>
                      <a:pt x="30" y="13"/>
                      <a:pt x="30" y="13"/>
                    </a:cubicBezTo>
                    <a:cubicBezTo>
                      <a:pt x="26" y="16"/>
                      <a:pt x="26" y="16"/>
                      <a:pt x="26" y="16"/>
                    </a:cubicBezTo>
                    <a:cubicBezTo>
                      <a:pt x="26" y="16"/>
                      <a:pt x="25" y="14"/>
                      <a:pt x="25" y="15"/>
                    </a:cubicBezTo>
                    <a:cubicBezTo>
                      <a:pt x="23" y="16"/>
                      <a:pt x="23" y="18"/>
                      <a:pt x="21" y="19"/>
                    </a:cubicBezTo>
                    <a:cubicBezTo>
                      <a:pt x="21" y="19"/>
                      <a:pt x="21" y="19"/>
                      <a:pt x="21" y="19"/>
                    </a:cubicBezTo>
                    <a:cubicBezTo>
                      <a:pt x="20" y="18"/>
                      <a:pt x="22" y="17"/>
                      <a:pt x="21" y="16"/>
                    </a:cubicBezTo>
                    <a:cubicBezTo>
                      <a:pt x="21" y="16"/>
                      <a:pt x="20" y="17"/>
                      <a:pt x="20" y="17"/>
                    </a:cubicBezTo>
                    <a:cubicBezTo>
                      <a:pt x="20" y="18"/>
                      <a:pt x="20" y="19"/>
                      <a:pt x="19" y="19"/>
                    </a:cubicBezTo>
                    <a:cubicBezTo>
                      <a:pt x="19" y="19"/>
                      <a:pt x="19" y="19"/>
                      <a:pt x="19" y="19"/>
                    </a:cubicBezTo>
                    <a:cubicBezTo>
                      <a:pt x="18" y="19"/>
                      <a:pt x="17" y="20"/>
                      <a:pt x="16" y="19"/>
                    </a:cubicBezTo>
                    <a:cubicBezTo>
                      <a:pt x="15" y="19"/>
                      <a:pt x="15" y="19"/>
                      <a:pt x="14" y="19"/>
                    </a:cubicBezTo>
                    <a:cubicBezTo>
                      <a:pt x="13" y="19"/>
                      <a:pt x="13" y="20"/>
                      <a:pt x="11" y="20"/>
                    </a:cubicBezTo>
                    <a:cubicBezTo>
                      <a:pt x="11" y="20"/>
                      <a:pt x="11" y="20"/>
                      <a:pt x="10" y="20"/>
                    </a:cubicBezTo>
                    <a:cubicBezTo>
                      <a:pt x="10" y="19"/>
                      <a:pt x="10" y="19"/>
                      <a:pt x="8" y="20"/>
                    </a:cubicBezTo>
                    <a:cubicBezTo>
                      <a:pt x="6" y="20"/>
                      <a:pt x="6" y="23"/>
                      <a:pt x="5" y="21"/>
                    </a:cubicBezTo>
                    <a:cubicBezTo>
                      <a:pt x="5" y="21"/>
                      <a:pt x="5" y="21"/>
                      <a:pt x="4" y="23"/>
                    </a:cubicBezTo>
                    <a:cubicBezTo>
                      <a:pt x="3" y="23"/>
                      <a:pt x="2" y="24"/>
                      <a:pt x="2" y="24"/>
                    </a:cubicBezTo>
                    <a:cubicBezTo>
                      <a:pt x="0" y="25"/>
                      <a:pt x="1" y="24"/>
                      <a:pt x="1" y="22"/>
                    </a:cubicBezTo>
                    <a:cubicBezTo>
                      <a:pt x="1" y="22"/>
                      <a:pt x="1" y="23"/>
                      <a:pt x="0" y="23"/>
                    </a:cubicBezTo>
                    <a:cubicBezTo>
                      <a:pt x="0" y="22"/>
                      <a:pt x="1" y="18"/>
                      <a:pt x="3" y="18"/>
                    </a:cubicBezTo>
                    <a:cubicBezTo>
                      <a:pt x="3" y="16"/>
                      <a:pt x="3" y="16"/>
                      <a:pt x="7" y="13"/>
                    </a:cubicBezTo>
                    <a:cubicBezTo>
                      <a:pt x="7" y="13"/>
                      <a:pt x="7" y="13"/>
                      <a:pt x="7" y="13"/>
                    </a:cubicBezTo>
                    <a:cubicBezTo>
                      <a:pt x="7" y="12"/>
                      <a:pt x="9" y="11"/>
                      <a:pt x="9"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9" y="12"/>
                      <a:pt x="8" y="12"/>
                      <a:pt x="8" y="13"/>
                    </a:cubicBezTo>
                    <a:cubicBezTo>
                      <a:pt x="9" y="13"/>
                      <a:pt x="11" y="11"/>
                      <a:pt x="11" y="10"/>
                    </a:cubicBezTo>
                    <a:cubicBezTo>
                      <a:pt x="10" y="10"/>
                      <a:pt x="9" y="11"/>
                      <a:pt x="8" y="11"/>
                    </a:cubicBezTo>
                    <a:cubicBezTo>
                      <a:pt x="10" y="9"/>
                      <a:pt x="16" y="7"/>
                      <a:pt x="13" y="5"/>
                    </a:cubicBezTo>
                    <a:cubicBezTo>
                      <a:pt x="13" y="4"/>
                      <a:pt x="13" y="4"/>
                      <a:pt x="14" y="3"/>
                    </a:cubicBezTo>
                    <a:cubicBezTo>
                      <a:pt x="12" y="5"/>
                      <a:pt x="12" y="5"/>
                      <a:pt x="12" y="4"/>
                    </a:cubicBezTo>
                    <a:cubicBezTo>
                      <a:pt x="12" y="4"/>
                      <a:pt x="13" y="4"/>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4" y="2"/>
                      <a:pt x="14" y="2"/>
                      <a:pt x="14" y="2"/>
                    </a:cubicBezTo>
                    <a:cubicBezTo>
                      <a:pt x="15" y="2"/>
                      <a:pt x="15" y="2"/>
                      <a:pt x="16" y="2"/>
                    </a:cubicBezTo>
                    <a:cubicBezTo>
                      <a:pt x="18" y="2"/>
                      <a:pt x="18" y="2"/>
                      <a:pt x="18" y="2"/>
                    </a:cubicBezTo>
                    <a:cubicBezTo>
                      <a:pt x="18" y="2"/>
                      <a:pt x="18" y="2"/>
                      <a:pt x="18" y="2"/>
                    </a:cubicBezTo>
                    <a:cubicBezTo>
                      <a:pt x="19" y="2"/>
                      <a:pt x="20" y="1"/>
                      <a:pt x="22" y="1"/>
                    </a:cubicBezTo>
                    <a:cubicBezTo>
                      <a:pt x="22" y="1"/>
                      <a:pt x="22" y="1"/>
                      <a:pt x="22" y="1"/>
                    </a:cubicBezTo>
                    <a:cubicBezTo>
                      <a:pt x="22" y="1"/>
                      <a:pt x="22" y="1"/>
                      <a:pt x="22" y="1"/>
                    </a:cubicBezTo>
                    <a:cubicBezTo>
                      <a:pt x="23" y="1"/>
                      <a:pt x="23" y="0"/>
                      <a:pt x="24" y="0"/>
                    </a:cubicBezTo>
                    <a:cubicBezTo>
                      <a:pt x="26" y="0"/>
                      <a:pt x="26" y="1"/>
                      <a:pt x="26" y="1"/>
                    </a:cubicBezTo>
                    <a:cubicBezTo>
                      <a:pt x="26" y="1"/>
                      <a:pt x="26" y="1"/>
                      <a:pt x="26" y="1"/>
                    </a:cubicBezTo>
                    <a:cubicBezTo>
                      <a:pt x="26" y="1"/>
                      <a:pt x="26" y="2"/>
                      <a:pt x="26" y="2"/>
                    </a:cubicBezTo>
                    <a:cubicBezTo>
                      <a:pt x="28" y="3"/>
                      <a:pt x="29" y="0"/>
                      <a:pt x="30" y="0"/>
                    </a:cubicBezTo>
                    <a:cubicBezTo>
                      <a:pt x="30" y="1"/>
                      <a:pt x="29" y="1"/>
                      <a:pt x="29" y="1"/>
                    </a:cubicBezTo>
                    <a:cubicBezTo>
                      <a:pt x="31" y="1"/>
                      <a:pt x="32" y="0"/>
                      <a:pt x="34" y="0"/>
                    </a:cubicBezTo>
                    <a:cubicBezTo>
                      <a:pt x="35" y="0"/>
                      <a:pt x="35" y="0"/>
                      <a:pt x="37" y="1"/>
                    </a:cubicBezTo>
                    <a:cubicBezTo>
                      <a:pt x="37" y="1"/>
                      <a:pt x="37" y="1"/>
                      <a:pt x="38" y="2"/>
                    </a:cubicBezTo>
                    <a:cubicBezTo>
                      <a:pt x="37" y="2"/>
                      <a:pt x="34" y="2"/>
                      <a:pt x="34" y="2"/>
                    </a:cubicBezTo>
                    <a:cubicBezTo>
                      <a:pt x="34" y="2"/>
                      <a:pt x="34" y="3"/>
                      <a:pt x="39" y="3"/>
                    </a:cubicBezTo>
                    <a:cubicBezTo>
                      <a:pt x="39" y="3"/>
                      <a:pt x="39" y="3"/>
                      <a:pt x="38" y="4"/>
                    </a:cubicBezTo>
                    <a:cubicBezTo>
                      <a:pt x="36" y="5"/>
                      <a:pt x="34" y="7"/>
                      <a:pt x="34" y="7"/>
                    </a:cubicBezTo>
                    <a:cubicBezTo>
                      <a:pt x="35" y="8"/>
                      <a:pt x="35" y="8"/>
                      <a:pt x="36" y="7"/>
                    </a:cubicBezTo>
                    <a:cubicBezTo>
                      <a:pt x="39" y="6"/>
                      <a:pt x="38" y="7"/>
                      <a:pt x="38" y="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5" name="Freeform 25"/>
              <p:cNvSpPr/>
              <p:nvPr/>
            </p:nvSpPr>
            <p:spPr bwMode="auto">
              <a:xfrm>
                <a:off x="6208063" y="3218566"/>
                <a:ext cx="6350" cy="47625"/>
              </a:xfrm>
              <a:custGeom>
                <a:avLst/>
                <a:gdLst>
                  <a:gd name="T0" fmla="*/ 1 w 1"/>
                  <a:gd name="T1" fmla="*/ 7 h 7"/>
                  <a:gd name="T2" fmla="*/ 1 w 1"/>
                  <a:gd name="T3" fmla="*/ 7 h 7"/>
                  <a:gd name="T4" fmla="*/ 0 w 1"/>
                  <a:gd name="T5" fmla="*/ 6 h 7"/>
                  <a:gd name="T6" fmla="*/ 0 w 1"/>
                  <a:gd name="T7" fmla="*/ 5 h 7"/>
                  <a:gd name="T8" fmla="*/ 1 w 1"/>
                  <a:gd name="T9" fmla="*/ 3 h 7"/>
                  <a:gd name="T10" fmla="*/ 0 w 1"/>
                  <a:gd name="T11" fmla="*/ 2 h 7"/>
                  <a:gd name="T12" fmla="*/ 0 w 1"/>
                  <a:gd name="T13" fmla="*/ 1 h 7"/>
                  <a:gd name="T14" fmla="*/ 1 w 1"/>
                  <a:gd name="T15" fmla="*/ 0 h 7"/>
                  <a:gd name="T16" fmla="*/ 1 w 1"/>
                  <a:gd name="T17" fmla="*/ 0 h 7"/>
                  <a:gd name="T18" fmla="*/ 1 w 1"/>
                  <a:gd name="T19" fmla="*/ 1 h 7"/>
                  <a:gd name="T20" fmla="*/ 1 w 1"/>
                  <a:gd name="T21" fmla="*/ 2 h 7"/>
                  <a:gd name="T22" fmla="*/ 1 w 1"/>
                  <a:gd name="T23" fmla="*/ 4 h 7"/>
                  <a:gd name="T24" fmla="*/ 1 w 1"/>
                  <a:gd name="T25" fmla="*/ 6 h 7"/>
                  <a:gd name="T26" fmla="*/ 1 w 1"/>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7">
                    <a:moveTo>
                      <a:pt x="1" y="7"/>
                    </a:moveTo>
                    <a:cubicBezTo>
                      <a:pt x="1" y="7"/>
                      <a:pt x="1" y="7"/>
                      <a:pt x="1" y="7"/>
                    </a:cubicBezTo>
                    <a:cubicBezTo>
                      <a:pt x="0" y="7"/>
                      <a:pt x="0" y="6"/>
                      <a:pt x="0" y="6"/>
                    </a:cubicBezTo>
                    <a:cubicBezTo>
                      <a:pt x="0" y="6"/>
                      <a:pt x="0" y="5"/>
                      <a:pt x="0" y="5"/>
                    </a:cubicBezTo>
                    <a:cubicBezTo>
                      <a:pt x="1" y="4"/>
                      <a:pt x="1" y="3"/>
                      <a:pt x="1" y="3"/>
                    </a:cubicBezTo>
                    <a:cubicBezTo>
                      <a:pt x="1" y="2"/>
                      <a:pt x="0" y="2"/>
                      <a:pt x="0" y="2"/>
                    </a:cubicBezTo>
                    <a:cubicBezTo>
                      <a:pt x="0" y="1"/>
                      <a:pt x="0" y="1"/>
                      <a:pt x="0" y="1"/>
                    </a:cubicBezTo>
                    <a:cubicBezTo>
                      <a:pt x="0" y="1"/>
                      <a:pt x="0" y="1"/>
                      <a:pt x="1" y="0"/>
                    </a:cubicBezTo>
                    <a:cubicBezTo>
                      <a:pt x="1" y="0"/>
                      <a:pt x="1" y="0"/>
                      <a:pt x="1" y="0"/>
                    </a:cubicBezTo>
                    <a:cubicBezTo>
                      <a:pt x="1" y="1"/>
                      <a:pt x="1" y="1"/>
                      <a:pt x="1" y="1"/>
                    </a:cubicBezTo>
                    <a:cubicBezTo>
                      <a:pt x="1" y="1"/>
                      <a:pt x="1" y="1"/>
                      <a:pt x="1" y="2"/>
                    </a:cubicBezTo>
                    <a:cubicBezTo>
                      <a:pt x="1" y="2"/>
                      <a:pt x="1" y="3"/>
                      <a:pt x="1" y="4"/>
                    </a:cubicBezTo>
                    <a:cubicBezTo>
                      <a:pt x="1" y="5"/>
                      <a:pt x="1" y="5"/>
                      <a:pt x="1" y="6"/>
                    </a:cubicBezTo>
                    <a:cubicBezTo>
                      <a:pt x="1" y="6"/>
                      <a:pt x="1" y="7"/>
                      <a:pt x="1" y="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6" name="Freeform 26"/>
              <p:cNvSpPr/>
              <p:nvPr/>
            </p:nvSpPr>
            <p:spPr bwMode="auto">
              <a:xfrm>
                <a:off x="6220763" y="3212216"/>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1"/>
                      <a:pt x="0" y="0"/>
                      <a:pt x="0" y="0"/>
                    </a:cubicBezTo>
                    <a:cubicBezTo>
                      <a:pt x="0" y="0"/>
                      <a:pt x="0" y="0"/>
                      <a:pt x="0" y="0"/>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7" name="Freeform 27"/>
              <p:cNvSpPr/>
              <p:nvPr/>
            </p:nvSpPr>
            <p:spPr bwMode="auto">
              <a:xfrm>
                <a:off x="6201713" y="3285241"/>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2"/>
                      <a:pt x="0" y="0"/>
                      <a:pt x="0" y="0"/>
                    </a:cubicBezTo>
                    <a:cubicBezTo>
                      <a:pt x="0" y="0"/>
                      <a:pt x="0" y="0"/>
                      <a:pt x="0" y="0"/>
                    </a:cubicBezTo>
                    <a:cubicBezTo>
                      <a:pt x="0" y="0"/>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8" name="Freeform 28"/>
              <p:cNvSpPr/>
              <p:nvPr/>
            </p:nvSpPr>
            <p:spPr bwMode="auto">
              <a:xfrm>
                <a:off x="6220763" y="3299528"/>
                <a:ext cx="7938" cy="19050"/>
              </a:xfrm>
              <a:custGeom>
                <a:avLst/>
                <a:gdLst>
                  <a:gd name="T0" fmla="*/ 1 w 1"/>
                  <a:gd name="T1" fmla="*/ 2 h 3"/>
                  <a:gd name="T2" fmla="*/ 0 w 1"/>
                  <a:gd name="T3" fmla="*/ 3 h 3"/>
                  <a:gd name="T4" fmla="*/ 1 w 1"/>
                  <a:gd name="T5" fmla="*/ 1 h 3"/>
                  <a:gd name="T6" fmla="*/ 1 w 1"/>
                  <a:gd name="T7" fmla="*/ 1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0" y="3"/>
                      <a:pt x="0" y="3"/>
                      <a:pt x="0" y="3"/>
                    </a:cubicBezTo>
                    <a:cubicBezTo>
                      <a:pt x="0" y="2"/>
                      <a:pt x="0" y="0"/>
                      <a:pt x="1" y="1"/>
                    </a:cubicBezTo>
                    <a:cubicBezTo>
                      <a:pt x="1" y="1"/>
                      <a:pt x="1" y="1"/>
                      <a:pt x="1" y="1"/>
                    </a:cubicBezTo>
                    <a:cubicBezTo>
                      <a:pt x="1" y="1"/>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9" name="Freeform 29"/>
              <p:cNvSpPr/>
              <p:nvPr/>
            </p:nvSpPr>
            <p:spPr bwMode="auto">
              <a:xfrm>
                <a:off x="6208063" y="3278891"/>
                <a:ext cx="12700" cy="26988"/>
              </a:xfrm>
              <a:custGeom>
                <a:avLst/>
                <a:gdLst>
                  <a:gd name="T0" fmla="*/ 2 w 2"/>
                  <a:gd name="T1" fmla="*/ 4 h 4"/>
                  <a:gd name="T2" fmla="*/ 1 w 2"/>
                  <a:gd name="T3" fmla="*/ 4 h 4"/>
                  <a:gd name="T4" fmla="*/ 1 w 2"/>
                  <a:gd name="T5" fmla="*/ 4 h 4"/>
                  <a:gd name="T6" fmla="*/ 1 w 2"/>
                  <a:gd name="T7" fmla="*/ 3 h 4"/>
                  <a:gd name="T8" fmla="*/ 1 w 2"/>
                  <a:gd name="T9" fmla="*/ 3 h 4"/>
                  <a:gd name="T10" fmla="*/ 1 w 2"/>
                  <a:gd name="T11" fmla="*/ 2 h 4"/>
                  <a:gd name="T12" fmla="*/ 0 w 2"/>
                  <a:gd name="T13" fmla="*/ 1 h 4"/>
                  <a:gd name="T14" fmla="*/ 1 w 2"/>
                  <a:gd name="T15" fmla="*/ 0 h 4"/>
                  <a:gd name="T16" fmla="*/ 2 w 2"/>
                  <a:gd name="T17" fmla="*/ 0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cubicBezTo>
                      <a:pt x="1" y="4"/>
                      <a:pt x="1" y="4"/>
                      <a:pt x="1" y="4"/>
                    </a:cubicBezTo>
                    <a:cubicBezTo>
                      <a:pt x="1" y="4"/>
                      <a:pt x="1" y="4"/>
                      <a:pt x="1" y="4"/>
                    </a:cubicBezTo>
                    <a:cubicBezTo>
                      <a:pt x="1" y="4"/>
                      <a:pt x="1" y="4"/>
                      <a:pt x="1" y="3"/>
                    </a:cubicBezTo>
                    <a:cubicBezTo>
                      <a:pt x="1" y="3"/>
                      <a:pt x="1" y="4"/>
                      <a:pt x="1" y="3"/>
                    </a:cubicBezTo>
                    <a:cubicBezTo>
                      <a:pt x="1" y="3"/>
                      <a:pt x="1" y="3"/>
                      <a:pt x="1" y="2"/>
                    </a:cubicBezTo>
                    <a:cubicBezTo>
                      <a:pt x="1" y="2"/>
                      <a:pt x="0" y="1"/>
                      <a:pt x="0" y="1"/>
                    </a:cubicBezTo>
                    <a:cubicBezTo>
                      <a:pt x="1" y="0"/>
                      <a:pt x="1" y="0"/>
                      <a:pt x="1" y="0"/>
                    </a:cubicBezTo>
                    <a:cubicBezTo>
                      <a:pt x="1" y="0"/>
                      <a:pt x="2" y="0"/>
                      <a:pt x="2" y="0"/>
                    </a:cubicBezTo>
                    <a:cubicBezTo>
                      <a:pt x="2" y="0"/>
                      <a:pt x="2" y="2"/>
                      <a:pt x="2"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0" name="Freeform 30"/>
              <p:cNvSpPr>
                <a:spLocks noEditPoints="1"/>
              </p:cNvSpPr>
              <p:nvPr/>
            </p:nvSpPr>
            <p:spPr bwMode="auto">
              <a:xfrm>
                <a:off x="6455713" y="3285241"/>
                <a:ext cx="547688" cy="654050"/>
              </a:xfrm>
              <a:custGeom>
                <a:avLst/>
                <a:gdLst>
                  <a:gd name="T0" fmla="*/ 57 w 82"/>
                  <a:gd name="T1" fmla="*/ 62 h 98"/>
                  <a:gd name="T2" fmla="*/ 55 w 82"/>
                  <a:gd name="T3" fmla="*/ 65 h 98"/>
                  <a:gd name="T4" fmla="*/ 55 w 82"/>
                  <a:gd name="T5" fmla="*/ 61 h 98"/>
                  <a:gd name="T6" fmla="*/ 58 w 82"/>
                  <a:gd name="T7" fmla="*/ 62 h 98"/>
                  <a:gd name="T8" fmla="*/ 57 w 82"/>
                  <a:gd name="T9" fmla="*/ 62 h 98"/>
                  <a:gd name="T10" fmla="*/ 81 w 82"/>
                  <a:gd name="T11" fmla="*/ 47 h 98"/>
                  <a:gd name="T12" fmla="*/ 81 w 82"/>
                  <a:gd name="T13" fmla="*/ 46 h 98"/>
                  <a:gd name="T14" fmla="*/ 71 w 82"/>
                  <a:gd name="T15" fmla="*/ 48 h 98"/>
                  <a:gd name="T16" fmla="*/ 71 w 82"/>
                  <a:gd name="T17" fmla="*/ 45 h 98"/>
                  <a:gd name="T18" fmla="*/ 68 w 82"/>
                  <a:gd name="T19" fmla="*/ 40 h 98"/>
                  <a:gd name="T20" fmla="*/ 64 w 82"/>
                  <a:gd name="T21" fmla="*/ 33 h 98"/>
                  <a:gd name="T22" fmla="*/ 63 w 82"/>
                  <a:gd name="T23" fmla="*/ 22 h 98"/>
                  <a:gd name="T24" fmla="*/ 61 w 82"/>
                  <a:gd name="T25" fmla="*/ 15 h 98"/>
                  <a:gd name="T26" fmla="*/ 58 w 82"/>
                  <a:gd name="T27" fmla="*/ 14 h 98"/>
                  <a:gd name="T28" fmla="*/ 54 w 82"/>
                  <a:gd name="T29" fmla="*/ 17 h 98"/>
                  <a:gd name="T30" fmla="*/ 54 w 82"/>
                  <a:gd name="T31" fmla="*/ 16 h 98"/>
                  <a:gd name="T32" fmla="*/ 57 w 82"/>
                  <a:gd name="T33" fmla="*/ 14 h 98"/>
                  <a:gd name="T34" fmla="*/ 57 w 82"/>
                  <a:gd name="T35" fmla="*/ 13 h 98"/>
                  <a:gd name="T36" fmla="*/ 50 w 82"/>
                  <a:gd name="T37" fmla="*/ 11 h 98"/>
                  <a:gd name="T38" fmla="*/ 45 w 82"/>
                  <a:gd name="T39" fmla="*/ 14 h 98"/>
                  <a:gd name="T40" fmla="*/ 36 w 82"/>
                  <a:gd name="T41" fmla="*/ 6 h 98"/>
                  <a:gd name="T42" fmla="*/ 37 w 82"/>
                  <a:gd name="T43" fmla="*/ 5 h 98"/>
                  <a:gd name="T44" fmla="*/ 38 w 82"/>
                  <a:gd name="T45" fmla="*/ 5 h 98"/>
                  <a:gd name="T46" fmla="*/ 38 w 82"/>
                  <a:gd name="T47" fmla="*/ 1 h 98"/>
                  <a:gd name="T48" fmla="*/ 36 w 82"/>
                  <a:gd name="T49" fmla="*/ 1 h 98"/>
                  <a:gd name="T50" fmla="*/ 16 w 82"/>
                  <a:gd name="T51" fmla="*/ 3 h 98"/>
                  <a:gd name="T52" fmla="*/ 13 w 82"/>
                  <a:gd name="T53" fmla="*/ 7 h 98"/>
                  <a:gd name="T54" fmla="*/ 13 w 82"/>
                  <a:gd name="T55" fmla="*/ 8 h 98"/>
                  <a:gd name="T56" fmla="*/ 11 w 82"/>
                  <a:gd name="T57" fmla="*/ 9 h 98"/>
                  <a:gd name="T58" fmla="*/ 3 w 82"/>
                  <a:gd name="T59" fmla="*/ 17 h 98"/>
                  <a:gd name="T60" fmla="*/ 0 w 82"/>
                  <a:gd name="T61" fmla="*/ 27 h 98"/>
                  <a:gd name="T62" fmla="*/ 0 w 82"/>
                  <a:gd name="T63" fmla="*/ 32 h 98"/>
                  <a:gd name="T64" fmla="*/ 4 w 82"/>
                  <a:gd name="T65" fmla="*/ 37 h 98"/>
                  <a:gd name="T66" fmla="*/ 6 w 82"/>
                  <a:gd name="T67" fmla="*/ 43 h 98"/>
                  <a:gd name="T68" fmla="*/ 9 w 82"/>
                  <a:gd name="T69" fmla="*/ 47 h 98"/>
                  <a:gd name="T70" fmla="*/ 18 w 82"/>
                  <a:gd name="T71" fmla="*/ 46 h 98"/>
                  <a:gd name="T72" fmla="*/ 23 w 82"/>
                  <a:gd name="T73" fmla="*/ 48 h 98"/>
                  <a:gd name="T74" fmla="*/ 27 w 82"/>
                  <a:gd name="T75" fmla="*/ 50 h 98"/>
                  <a:gd name="T76" fmla="*/ 27 w 82"/>
                  <a:gd name="T77" fmla="*/ 56 h 98"/>
                  <a:gd name="T78" fmla="*/ 30 w 82"/>
                  <a:gd name="T79" fmla="*/ 64 h 98"/>
                  <a:gd name="T80" fmla="*/ 31 w 82"/>
                  <a:gd name="T81" fmla="*/ 73 h 98"/>
                  <a:gd name="T82" fmla="*/ 30 w 82"/>
                  <a:gd name="T83" fmla="*/ 81 h 98"/>
                  <a:gd name="T84" fmla="*/ 33 w 82"/>
                  <a:gd name="T85" fmla="*/ 89 h 98"/>
                  <a:gd name="T86" fmla="*/ 36 w 82"/>
                  <a:gd name="T87" fmla="*/ 96 h 98"/>
                  <a:gd name="T88" fmla="*/ 45 w 82"/>
                  <a:gd name="T89" fmla="*/ 96 h 98"/>
                  <a:gd name="T90" fmla="*/ 51 w 82"/>
                  <a:gd name="T91" fmla="*/ 92 h 98"/>
                  <a:gd name="T92" fmla="*/ 51 w 82"/>
                  <a:gd name="T93" fmla="*/ 90 h 98"/>
                  <a:gd name="T94" fmla="*/ 54 w 82"/>
                  <a:gd name="T95" fmla="*/ 90 h 98"/>
                  <a:gd name="T96" fmla="*/ 54 w 82"/>
                  <a:gd name="T97" fmla="*/ 86 h 98"/>
                  <a:gd name="T98" fmla="*/ 60 w 82"/>
                  <a:gd name="T99" fmla="*/ 82 h 98"/>
                  <a:gd name="T100" fmla="*/ 62 w 82"/>
                  <a:gd name="T101" fmla="*/ 74 h 98"/>
                  <a:gd name="T102" fmla="*/ 62 w 82"/>
                  <a:gd name="T103" fmla="*/ 70 h 98"/>
                  <a:gd name="T104" fmla="*/ 69 w 82"/>
                  <a:gd name="T105" fmla="*/ 62 h 98"/>
                  <a:gd name="T106" fmla="*/ 75 w 82"/>
                  <a:gd name="T107" fmla="*/ 58 h 98"/>
                  <a:gd name="T108" fmla="*/ 78 w 82"/>
                  <a:gd name="T109" fmla="*/ 54 h 98"/>
                  <a:gd name="T110" fmla="*/ 81 w 82"/>
                  <a:gd name="T111" fmla="*/ 4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98">
                    <a:moveTo>
                      <a:pt x="57" y="62"/>
                    </a:moveTo>
                    <a:cubicBezTo>
                      <a:pt x="57" y="63"/>
                      <a:pt x="56" y="65"/>
                      <a:pt x="55" y="65"/>
                    </a:cubicBezTo>
                    <a:cubicBezTo>
                      <a:pt x="54" y="64"/>
                      <a:pt x="55" y="61"/>
                      <a:pt x="55" y="61"/>
                    </a:cubicBezTo>
                    <a:cubicBezTo>
                      <a:pt x="55" y="61"/>
                      <a:pt x="58" y="60"/>
                      <a:pt x="58" y="62"/>
                    </a:cubicBezTo>
                    <a:cubicBezTo>
                      <a:pt x="57" y="62"/>
                      <a:pt x="57" y="62"/>
                      <a:pt x="57" y="62"/>
                    </a:cubicBezTo>
                    <a:moveTo>
                      <a:pt x="81" y="47"/>
                    </a:moveTo>
                    <a:cubicBezTo>
                      <a:pt x="82" y="47"/>
                      <a:pt x="82" y="46"/>
                      <a:pt x="81" y="46"/>
                    </a:cubicBezTo>
                    <a:cubicBezTo>
                      <a:pt x="78" y="46"/>
                      <a:pt x="74" y="52"/>
                      <a:pt x="71" y="48"/>
                    </a:cubicBezTo>
                    <a:cubicBezTo>
                      <a:pt x="71" y="47"/>
                      <a:pt x="72" y="46"/>
                      <a:pt x="71" y="45"/>
                    </a:cubicBezTo>
                    <a:cubicBezTo>
                      <a:pt x="71" y="43"/>
                      <a:pt x="69" y="42"/>
                      <a:pt x="68" y="40"/>
                    </a:cubicBezTo>
                    <a:cubicBezTo>
                      <a:pt x="67" y="37"/>
                      <a:pt x="64" y="36"/>
                      <a:pt x="64" y="33"/>
                    </a:cubicBezTo>
                    <a:cubicBezTo>
                      <a:pt x="65" y="27"/>
                      <a:pt x="65" y="27"/>
                      <a:pt x="63" y="22"/>
                    </a:cubicBezTo>
                    <a:cubicBezTo>
                      <a:pt x="63" y="20"/>
                      <a:pt x="59" y="18"/>
                      <a:pt x="61" y="15"/>
                    </a:cubicBezTo>
                    <a:cubicBezTo>
                      <a:pt x="61" y="14"/>
                      <a:pt x="60" y="14"/>
                      <a:pt x="58" y="14"/>
                    </a:cubicBezTo>
                    <a:cubicBezTo>
                      <a:pt x="56" y="15"/>
                      <a:pt x="56" y="16"/>
                      <a:pt x="54" y="17"/>
                    </a:cubicBezTo>
                    <a:cubicBezTo>
                      <a:pt x="54" y="17"/>
                      <a:pt x="54" y="16"/>
                      <a:pt x="54" y="16"/>
                    </a:cubicBezTo>
                    <a:cubicBezTo>
                      <a:pt x="55" y="15"/>
                      <a:pt x="56" y="15"/>
                      <a:pt x="57" y="14"/>
                    </a:cubicBezTo>
                    <a:cubicBezTo>
                      <a:pt x="57" y="14"/>
                      <a:pt x="57" y="13"/>
                      <a:pt x="57" y="13"/>
                    </a:cubicBezTo>
                    <a:cubicBezTo>
                      <a:pt x="55" y="12"/>
                      <a:pt x="52" y="12"/>
                      <a:pt x="50" y="11"/>
                    </a:cubicBezTo>
                    <a:cubicBezTo>
                      <a:pt x="48" y="11"/>
                      <a:pt x="48" y="15"/>
                      <a:pt x="45" y="14"/>
                    </a:cubicBezTo>
                    <a:cubicBezTo>
                      <a:pt x="45" y="14"/>
                      <a:pt x="36" y="9"/>
                      <a:pt x="36" y="6"/>
                    </a:cubicBezTo>
                    <a:cubicBezTo>
                      <a:pt x="36" y="6"/>
                      <a:pt x="36" y="6"/>
                      <a:pt x="37" y="5"/>
                    </a:cubicBezTo>
                    <a:cubicBezTo>
                      <a:pt x="38" y="5"/>
                      <a:pt x="38" y="5"/>
                      <a:pt x="38" y="5"/>
                    </a:cubicBezTo>
                    <a:cubicBezTo>
                      <a:pt x="39" y="5"/>
                      <a:pt x="39" y="3"/>
                      <a:pt x="38" y="1"/>
                    </a:cubicBezTo>
                    <a:cubicBezTo>
                      <a:pt x="37" y="1"/>
                      <a:pt x="37" y="1"/>
                      <a:pt x="36" y="1"/>
                    </a:cubicBezTo>
                    <a:cubicBezTo>
                      <a:pt x="25" y="0"/>
                      <a:pt x="19" y="0"/>
                      <a:pt x="16" y="3"/>
                    </a:cubicBezTo>
                    <a:cubicBezTo>
                      <a:pt x="15" y="3"/>
                      <a:pt x="14" y="4"/>
                      <a:pt x="13" y="7"/>
                    </a:cubicBezTo>
                    <a:cubicBezTo>
                      <a:pt x="13" y="7"/>
                      <a:pt x="13" y="7"/>
                      <a:pt x="13" y="8"/>
                    </a:cubicBezTo>
                    <a:cubicBezTo>
                      <a:pt x="12" y="8"/>
                      <a:pt x="12" y="8"/>
                      <a:pt x="11" y="9"/>
                    </a:cubicBezTo>
                    <a:cubicBezTo>
                      <a:pt x="7" y="10"/>
                      <a:pt x="5" y="12"/>
                      <a:pt x="3" y="17"/>
                    </a:cubicBezTo>
                    <a:cubicBezTo>
                      <a:pt x="2" y="20"/>
                      <a:pt x="3" y="24"/>
                      <a:pt x="0" y="27"/>
                    </a:cubicBezTo>
                    <a:cubicBezTo>
                      <a:pt x="0" y="28"/>
                      <a:pt x="0" y="32"/>
                      <a:pt x="0" y="32"/>
                    </a:cubicBezTo>
                    <a:cubicBezTo>
                      <a:pt x="1" y="34"/>
                      <a:pt x="3" y="35"/>
                      <a:pt x="4" y="37"/>
                    </a:cubicBezTo>
                    <a:cubicBezTo>
                      <a:pt x="5" y="39"/>
                      <a:pt x="5" y="41"/>
                      <a:pt x="6" y="43"/>
                    </a:cubicBezTo>
                    <a:cubicBezTo>
                      <a:pt x="8" y="47"/>
                      <a:pt x="8" y="47"/>
                      <a:pt x="9" y="47"/>
                    </a:cubicBezTo>
                    <a:cubicBezTo>
                      <a:pt x="11" y="43"/>
                      <a:pt x="15" y="48"/>
                      <a:pt x="18" y="46"/>
                    </a:cubicBezTo>
                    <a:cubicBezTo>
                      <a:pt x="20" y="44"/>
                      <a:pt x="23" y="46"/>
                      <a:pt x="23" y="48"/>
                    </a:cubicBezTo>
                    <a:cubicBezTo>
                      <a:pt x="24" y="51"/>
                      <a:pt x="24" y="51"/>
                      <a:pt x="27" y="50"/>
                    </a:cubicBezTo>
                    <a:cubicBezTo>
                      <a:pt x="29" y="51"/>
                      <a:pt x="29" y="51"/>
                      <a:pt x="27" y="56"/>
                    </a:cubicBezTo>
                    <a:cubicBezTo>
                      <a:pt x="27" y="59"/>
                      <a:pt x="29" y="61"/>
                      <a:pt x="30" y="64"/>
                    </a:cubicBezTo>
                    <a:cubicBezTo>
                      <a:pt x="31" y="66"/>
                      <a:pt x="32" y="72"/>
                      <a:pt x="31" y="73"/>
                    </a:cubicBezTo>
                    <a:cubicBezTo>
                      <a:pt x="30" y="74"/>
                      <a:pt x="28" y="76"/>
                      <a:pt x="30" y="81"/>
                    </a:cubicBezTo>
                    <a:cubicBezTo>
                      <a:pt x="33" y="87"/>
                      <a:pt x="33" y="87"/>
                      <a:pt x="33" y="89"/>
                    </a:cubicBezTo>
                    <a:cubicBezTo>
                      <a:pt x="36" y="96"/>
                      <a:pt x="36" y="96"/>
                      <a:pt x="36" y="96"/>
                    </a:cubicBezTo>
                    <a:cubicBezTo>
                      <a:pt x="37" y="98"/>
                      <a:pt x="45" y="96"/>
                      <a:pt x="45" y="96"/>
                    </a:cubicBezTo>
                    <a:cubicBezTo>
                      <a:pt x="45" y="96"/>
                      <a:pt x="51" y="93"/>
                      <a:pt x="51" y="92"/>
                    </a:cubicBezTo>
                    <a:cubicBezTo>
                      <a:pt x="51" y="90"/>
                      <a:pt x="51" y="90"/>
                      <a:pt x="51" y="90"/>
                    </a:cubicBezTo>
                    <a:cubicBezTo>
                      <a:pt x="52" y="90"/>
                      <a:pt x="53" y="90"/>
                      <a:pt x="54" y="90"/>
                    </a:cubicBezTo>
                    <a:cubicBezTo>
                      <a:pt x="54" y="88"/>
                      <a:pt x="53" y="87"/>
                      <a:pt x="54" y="86"/>
                    </a:cubicBezTo>
                    <a:cubicBezTo>
                      <a:pt x="55" y="85"/>
                      <a:pt x="55" y="85"/>
                      <a:pt x="60" y="82"/>
                    </a:cubicBezTo>
                    <a:cubicBezTo>
                      <a:pt x="63" y="80"/>
                      <a:pt x="63" y="75"/>
                      <a:pt x="62" y="74"/>
                    </a:cubicBezTo>
                    <a:cubicBezTo>
                      <a:pt x="62" y="73"/>
                      <a:pt x="62" y="71"/>
                      <a:pt x="62" y="70"/>
                    </a:cubicBezTo>
                    <a:cubicBezTo>
                      <a:pt x="63" y="68"/>
                      <a:pt x="63" y="68"/>
                      <a:pt x="69" y="62"/>
                    </a:cubicBezTo>
                    <a:cubicBezTo>
                      <a:pt x="71" y="60"/>
                      <a:pt x="73" y="60"/>
                      <a:pt x="75" y="58"/>
                    </a:cubicBezTo>
                    <a:cubicBezTo>
                      <a:pt x="76" y="57"/>
                      <a:pt x="77" y="55"/>
                      <a:pt x="78" y="54"/>
                    </a:cubicBezTo>
                    <a:cubicBezTo>
                      <a:pt x="79" y="52"/>
                      <a:pt x="81" y="50"/>
                      <a:pt x="81" y="4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1" name="Freeform 31"/>
              <p:cNvSpPr/>
              <p:nvPr/>
            </p:nvSpPr>
            <p:spPr bwMode="auto">
              <a:xfrm>
                <a:off x="6876400" y="3805941"/>
                <a:ext cx="73025" cy="93663"/>
              </a:xfrm>
              <a:custGeom>
                <a:avLst/>
                <a:gdLst>
                  <a:gd name="T0" fmla="*/ 10 w 11"/>
                  <a:gd name="T1" fmla="*/ 4 h 14"/>
                  <a:gd name="T2" fmla="*/ 3 w 11"/>
                  <a:gd name="T3" fmla="*/ 13 h 14"/>
                  <a:gd name="T4" fmla="*/ 0 w 11"/>
                  <a:gd name="T5" fmla="*/ 13 h 14"/>
                  <a:gd name="T6" fmla="*/ 0 w 11"/>
                  <a:gd name="T7" fmla="*/ 13 h 14"/>
                  <a:gd name="T8" fmla="*/ 0 w 11"/>
                  <a:gd name="T9" fmla="*/ 12 h 14"/>
                  <a:gd name="T10" fmla="*/ 0 w 11"/>
                  <a:gd name="T11" fmla="*/ 9 h 14"/>
                  <a:gd name="T12" fmla="*/ 1 w 11"/>
                  <a:gd name="T13" fmla="*/ 8 h 14"/>
                  <a:gd name="T14" fmla="*/ 2 w 11"/>
                  <a:gd name="T15" fmla="*/ 5 h 14"/>
                  <a:gd name="T16" fmla="*/ 5 w 11"/>
                  <a:gd name="T17" fmla="*/ 4 h 14"/>
                  <a:gd name="T18" fmla="*/ 8 w 11"/>
                  <a:gd name="T19" fmla="*/ 1 h 14"/>
                  <a:gd name="T20" fmla="*/ 9 w 11"/>
                  <a:gd name="T21" fmla="*/ 0 h 14"/>
                  <a:gd name="T22" fmla="*/ 9 w 11"/>
                  <a:gd name="T23" fmla="*/ 0 h 14"/>
                  <a:gd name="T24" fmla="*/ 10 w 11"/>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10" y="4"/>
                    </a:moveTo>
                    <a:cubicBezTo>
                      <a:pt x="9" y="5"/>
                      <a:pt x="4" y="12"/>
                      <a:pt x="3" y="13"/>
                    </a:cubicBezTo>
                    <a:cubicBezTo>
                      <a:pt x="2" y="14"/>
                      <a:pt x="0" y="14"/>
                      <a:pt x="0" y="13"/>
                    </a:cubicBezTo>
                    <a:cubicBezTo>
                      <a:pt x="0" y="13"/>
                      <a:pt x="0" y="13"/>
                      <a:pt x="0" y="13"/>
                    </a:cubicBezTo>
                    <a:cubicBezTo>
                      <a:pt x="0" y="13"/>
                      <a:pt x="0" y="12"/>
                      <a:pt x="0" y="12"/>
                    </a:cubicBezTo>
                    <a:cubicBezTo>
                      <a:pt x="0" y="11"/>
                      <a:pt x="0" y="10"/>
                      <a:pt x="0" y="9"/>
                    </a:cubicBezTo>
                    <a:cubicBezTo>
                      <a:pt x="1" y="9"/>
                      <a:pt x="1" y="9"/>
                      <a:pt x="1" y="8"/>
                    </a:cubicBezTo>
                    <a:cubicBezTo>
                      <a:pt x="2" y="7"/>
                      <a:pt x="1" y="6"/>
                      <a:pt x="2" y="5"/>
                    </a:cubicBezTo>
                    <a:cubicBezTo>
                      <a:pt x="3" y="4"/>
                      <a:pt x="4" y="4"/>
                      <a:pt x="5" y="4"/>
                    </a:cubicBezTo>
                    <a:cubicBezTo>
                      <a:pt x="7" y="3"/>
                      <a:pt x="7" y="2"/>
                      <a:pt x="8" y="1"/>
                    </a:cubicBezTo>
                    <a:cubicBezTo>
                      <a:pt x="8" y="1"/>
                      <a:pt x="9" y="1"/>
                      <a:pt x="9" y="0"/>
                    </a:cubicBezTo>
                    <a:cubicBezTo>
                      <a:pt x="9" y="0"/>
                      <a:pt x="9" y="0"/>
                      <a:pt x="9" y="0"/>
                    </a:cubicBezTo>
                    <a:cubicBezTo>
                      <a:pt x="11" y="0"/>
                      <a:pt x="10" y="3"/>
                      <a:pt x="1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2" name="Freeform 32"/>
              <p:cNvSpPr/>
              <p:nvPr/>
            </p:nvSpPr>
            <p:spPr bwMode="auto">
              <a:xfrm>
                <a:off x="7209775" y="3612266"/>
                <a:ext cx="14288" cy="46038"/>
              </a:xfrm>
              <a:custGeom>
                <a:avLst/>
                <a:gdLst>
                  <a:gd name="T0" fmla="*/ 2 w 2"/>
                  <a:gd name="T1" fmla="*/ 3 h 7"/>
                  <a:gd name="T2" fmla="*/ 0 w 2"/>
                  <a:gd name="T3" fmla="*/ 6 h 7"/>
                  <a:gd name="T4" fmla="*/ 2 w 2"/>
                  <a:gd name="T5" fmla="*/ 0 h 7"/>
                  <a:gd name="T6" fmla="*/ 2 w 2"/>
                  <a:gd name="T7" fmla="*/ 0 h 7"/>
                  <a:gd name="T8" fmla="*/ 2 w 2"/>
                  <a:gd name="T9" fmla="*/ 3 h 7"/>
                </a:gdLst>
                <a:ahLst/>
                <a:cxnLst>
                  <a:cxn ang="0">
                    <a:pos x="T0" y="T1"/>
                  </a:cxn>
                  <a:cxn ang="0">
                    <a:pos x="T2" y="T3"/>
                  </a:cxn>
                  <a:cxn ang="0">
                    <a:pos x="T4" y="T5"/>
                  </a:cxn>
                  <a:cxn ang="0">
                    <a:pos x="T6" y="T7"/>
                  </a:cxn>
                  <a:cxn ang="0">
                    <a:pos x="T8" y="T9"/>
                  </a:cxn>
                </a:cxnLst>
                <a:rect l="0" t="0" r="r" b="b"/>
                <a:pathLst>
                  <a:path w="2" h="7">
                    <a:moveTo>
                      <a:pt x="2" y="3"/>
                    </a:moveTo>
                    <a:cubicBezTo>
                      <a:pt x="2" y="5"/>
                      <a:pt x="0" y="7"/>
                      <a:pt x="0" y="6"/>
                    </a:cubicBezTo>
                    <a:cubicBezTo>
                      <a:pt x="0" y="6"/>
                      <a:pt x="1" y="0"/>
                      <a:pt x="2" y="0"/>
                    </a:cubicBezTo>
                    <a:cubicBezTo>
                      <a:pt x="2" y="0"/>
                      <a:pt x="2" y="0"/>
                      <a:pt x="2" y="0"/>
                    </a:cubicBezTo>
                    <a:cubicBezTo>
                      <a:pt x="2" y="2"/>
                      <a:pt x="2" y="3"/>
                      <a:pt x="2"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3" name="Freeform 33"/>
              <p:cNvSpPr/>
              <p:nvPr/>
            </p:nvSpPr>
            <p:spPr bwMode="auto">
              <a:xfrm>
                <a:off x="6689075" y="3259841"/>
                <a:ext cx="20638" cy="19050"/>
              </a:xfrm>
              <a:custGeom>
                <a:avLst/>
                <a:gdLst>
                  <a:gd name="T0" fmla="*/ 3 w 3"/>
                  <a:gd name="T1" fmla="*/ 2 h 3"/>
                  <a:gd name="T2" fmla="*/ 1 w 3"/>
                  <a:gd name="T3" fmla="*/ 2 h 3"/>
                  <a:gd name="T4" fmla="*/ 2 w 3"/>
                  <a:gd name="T5" fmla="*/ 0 h 3"/>
                  <a:gd name="T6" fmla="*/ 3 w 3"/>
                  <a:gd name="T7" fmla="*/ 2 h 3"/>
                </a:gdLst>
                <a:ahLst/>
                <a:cxnLst>
                  <a:cxn ang="0">
                    <a:pos x="T0" y="T1"/>
                  </a:cxn>
                  <a:cxn ang="0">
                    <a:pos x="T2" y="T3"/>
                  </a:cxn>
                  <a:cxn ang="0">
                    <a:pos x="T4" y="T5"/>
                  </a:cxn>
                  <a:cxn ang="0">
                    <a:pos x="T6" y="T7"/>
                  </a:cxn>
                </a:cxnLst>
                <a:rect l="0" t="0" r="r" b="b"/>
                <a:pathLst>
                  <a:path w="3" h="3">
                    <a:moveTo>
                      <a:pt x="3" y="2"/>
                    </a:moveTo>
                    <a:cubicBezTo>
                      <a:pt x="3" y="2"/>
                      <a:pt x="1" y="3"/>
                      <a:pt x="1" y="2"/>
                    </a:cubicBezTo>
                    <a:cubicBezTo>
                      <a:pt x="0" y="1"/>
                      <a:pt x="1" y="0"/>
                      <a:pt x="2" y="0"/>
                    </a:cubicBezTo>
                    <a:cubicBezTo>
                      <a:pt x="3" y="0"/>
                      <a:pt x="3" y="1"/>
                      <a:pt x="3"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4" name="Freeform 34"/>
              <p:cNvSpPr/>
              <p:nvPr/>
            </p:nvSpPr>
            <p:spPr bwMode="auto">
              <a:xfrm>
                <a:off x="6655738" y="3259841"/>
                <a:ext cx="6350" cy="6350"/>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0"/>
                      <a:pt x="0" y="0"/>
                      <a:pt x="1"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5" name="Freeform 35"/>
              <p:cNvSpPr/>
              <p:nvPr/>
            </p:nvSpPr>
            <p:spPr bwMode="auto">
              <a:xfrm>
                <a:off x="6722413" y="3285241"/>
                <a:ext cx="20638" cy="26988"/>
              </a:xfrm>
              <a:custGeom>
                <a:avLst/>
                <a:gdLst>
                  <a:gd name="T0" fmla="*/ 3 w 3"/>
                  <a:gd name="T1" fmla="*/ 3 h 4"/>
                  <a:gd name="T2" fmla="*/ 2 w 3"/>
                  <a:gd name="T3" fmla="*/ 4 h 4"/>
                  <a:gd name="T4" fmla="*/ 2 w 3"/>
                  <a:gd name="T5" fmla="*/ 3 h 4"/>
                  <a:gd name="T6" fmla="*/ 1 w 3"/>
                  <a:gd name="T7" fmla="*/ 2 h 4"/>
                  <a:gd name="T8" fmla="*/ 0 w 3"/>
                  <a:gd name="T9" fmla="*/ 2 h 4"/>
                  <a:gd name="T10" fmla="*/ 0 w 3"/>
                  <a:gd name="T11" fmla="*/ 1 h 4"/>
                  <a:gd name="T12" fmla="*/ 1 w 3"/>
                  <a:gd name="T13" fmla="*/ 1 h 4"/>
                  <a:gd name="T14" fmla="*/ 2 w 3"/>
                  <a:gd name="T15" fmla="*/ 1 h 4"/>
                  <a:gd name="T16" fmla="*/ 3 w 3"/>
                  <a:gd name="T17" fmla="*/ 1 h 4"/>
                  <a:gd name="T18" fmla="*/ 3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3"/>
                    </a:moveTo>
                    <a:cubicBezTo>
                      <a:pt x="3" y="4"/>
                      <a:pt x="2" y="4"/>
                      <a:pt x="2" y="4"/>
                    </a:cubicBezTo>
                    <a:cubicBezTo>
                      <a:pt x="2" y="3"/>
                      <a:pt x="2" y="3"/>
                      <a:pt x="2" y="3"/>
                    </a:cubicBezTo>
                    <a:cubicBezTo>
                      <a:pt x="1" y="3"/>
                      <a:pt x="1" y="3"/>
                      <a:pt x="1" y="2"/>
                    </a:cubicBezTo>
                    <a:cubicBezTo>
                      <a:pt x="1" y="2"/>
                      <a:pt x="1" y="2"/>
                      <a:pt x="0" y="2"/>
                    </a:cubicBezTo>
                    <a:cubicBezTo>
                      <a:pt x="0" y="2"/>
                      <a:pt x="0" y="1"/>
                      <a:pt x="0" y="1"/>
                    </a:cubicBezTo>
                    <a:cubicBezTo>
                      <a:pt x="0" y="1"/>
                      <a:pt x="0" y="0"/>
                      <a:pt x="1" y="1"/>
                    </a:cubicBezTo>
                    <a:cubicBezTo>
                      <a:pt x="1" y="1"/>
                      <a:pt x="2" y="1"/>
                      <a:pt x="2" y="1"/>
                    </a:cubicBezTo>
                    <a:cubicBezTo>
                      <a:pt x="3" y="1"/>
                      <a:pt x="3" y="1"/>
                      <a:pt x="3" y="1"/>
                    </a:cubicBezTo>
                    <a:cubicBezTo>
                      <a:pt x="3" y="2"/>
                      <a:pt x="3" y="3"/>
                      <a:pt x="3"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6" name="Freeform 36"/>
              <p:cNvSpPr/>
              <p:nvPr/>
            </p:nvSpPr>
            <p:spPr bwMode="auto">
              <a:xfrm>
                <a:off x="6616050" y="3105853"/>
                <a:ext cx="39688" cy="33338"/>
              </a:xfrm>
              <a:custGeom>
                <a:avLst/>
                <a:gdLst>
                  <a:gd name="T0" fmla="*/ 4 w 6"/>
                  <a:gd name="T1" fmla="*/ 3 h 5"/>
                  <a:gd name="T2" fmla="*/ 2 w 6"/>
                  <a:gd name="T3" fmla="*/ 4 h 5"/>
                  <a:gd name="T4" fmla="*/ 0 w 6"/>
                  <a:gd name="T5" fmla="*/ 4 h 5"/>
                  <a:gd name="T6" fmla="*/ 0 w 6"/>
                  <a:gd name="T7" fmla="*/ 3 h 5"/>
                  <a:gd name="T8" fmla="*/ 0 w 6"/>
                  <a:gd name="T9" fmla="*/ 3 h 5"/>
                  <a:gd name="T10" fmla="*/ 1 w 6"/>
                  <a:gd name="T11" fmla="*/ 2 h 5"/>
                  <a:gd name="T12" fmla="*/ 1 w 6"/>
                  <a:gd name="T13" fmla="*/ 1 h 5"/>
                  <a:gd name="T14" fmla="*/ 1 w 6"/>
                  <a:gd name="T15" fmla="*/ 0 h 5"/>
                  <a:gd name="T16" fmla="*/ 2 w 6"/>
                  <a:gd name="T17" fmla="*/ 0 h 5"/>
                  <a:gd name="T18" fmla="*/ 4 w 6"/>
                  <a:gd name="T19" fmla="*/ 0 h 5"/>
                  <a:gd name="T20" fmla="*/ 4 w 6"/>
                  <a:gd name="T21" fmla="*/ 0 h 5"/>
                  <a:gd name="T22" fmla="*/ 4 w 6"/>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4" y="3"/>
                    </a:moveTo>
                    <a:cubicBezTo>
                      <a:pt x="4" y="3"/>
                      <a:pt x="3" y="4"/>
                      <a:pt x="2" y="4"/>
                    </a:cubicBezTo>
                    <a:cubicBezTo>
                      <a:pt x="1" y="5"/>
                      <a:pt x="0" y="5"/>
                      <a:pt x="0" y="4"/>
                    </a:cubicBezTo>
                    <a:cubicBezTo>
                      <a:pt x="0" y="4"/>
                      <a:pt x="0" y="4"/>
                      <a:pt x="0" y="3"/>
                    </a:cubicBezTo>
                    <a:cubicBezTo>
                      <a:pt x="0" y="3"/>
                      <a:pt x="0" y="3"/>
                      <a:pt x="0" y="3"/>
                    </a:cubicBezTo>
                    <a:cubicBezTo>
                      <a:pt x="0" y="3"/>
                      <a:pt x="0" y="3"/>
                      <a:pt x="1" y="2"/>
                    </a:cubicBezTo>
                    <a:cubicBezTo>
                      <a:pt x="1" y="2"/>
                      <a:pt x="1" y="1"/>
                      <a:pt x="1" y="1"/>
                    </a:cubicBezTo>
                    <a:cubicBezTo>
                      <a:pt x="1" y="1"/>
                      <a:pt x="1" y="1"/>
                      <a:pt x="1" y="0"/>
                    </a:cubicBezTo>
                    <a:cubicBezTo>
                      <a:pt x="2" y="0"/>
                      <a:pt x="2" y="1"/>
                      <a:pt x="2" y="0"/>
                    </a:cubicBezTo>
                    <a:cubicBezTo>
                      <a:pt x="3" y="0"/>
                      <a:pt x="3" y="0"/>
                      <a:pt x="4" y="0"/>
                    </a:cubicBezTo>
                    <a:cubicBezTo>
                      <a:pt x="4" y="0"/>
                      <a:pt x="4" y="0"/>
                      <a:pt x="4" y="0"/>
                    </a:cubicBezTo>
                    <a:cubicBezTo>
                      <a:pt x="6" y="0"/>
                      <a:pt x="4" y="2"/>
                      <a:pt x="4"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7" name="Freeform 37"/>
              <p:cNvSpPr/>
              <p:nvPr/>
            </p:nvSpPr>
            <p:spPr bwMode="auto">
              <a:xfrm>
                <a:off x="6635100" y="3078866"/>
                <a:ext cx="53975" cy="80963"/>
              </a:xfrm>
              <a:custGeom>
                <a:avLst/>
                <a:gdLst>
                  <a:gd name="T0" fmla="*/ 7 w 8"/>
                  <a:gd name="T1" fmla="*/ 11 h 12"/>
                  <a:gd name="T2" fmla="*/ 6 w 8"/>
                  <a:gd name="T3" fmla="*/ 12 h 12"/>
                  <a:gd name="T4" fmla="*/ 3 w 8"/>
                  <a:gd name="T5" fmla="*/ 11 h 12"/>
                  <a:gd name="T6" fmla="*/ 1 w 8"/>
                  <a:gd name="T7" fmla="*/ 11 h 12"/>
                  <a:gd name="T8" fmla="*/ 1 w 8"/>
                  <a:gd name="T9" fmla="*/ 11 h 12"/>
                  <a:gd name="T10" fmla="*/ 2 w 8"/>
                  <a:gd name="T11" fmla="*/ 10 h 12"/>
                  <a:gd name="T12" fmla="*/ 0 w 8"/>
                  <a:gd name="T13" fmla="*/ 9 h 12"/>
                  <a:gd name="T14" fmla="*/ 2 w 8"/>
                  <a:gd name="T15" fmla="*/ 8 h 12"/>
                  <a:gd name="T16" fmla="*/ 4 w 8"/>
                  <a:gd name="T17" fmla="*/ 7 h 12"/>
                  <a:gd name="T18" fmla="*/ 3 w 8"/>
                  <a:gd name="T19" fmla="*/ 6 h 12"/>
                  <a:gd name="T20" fmla="*/ 2 w 8"/>
                  <a:gd name="T21" fmla="*/ 2 h 12"/>
                  <a:gd name="T22" fmla="*/ 3 w 8"/>
                  <a:gd name="T23" fmla="*/ 1 h 12"/>
                  <a:gd name="T24" fmla="*/ 3 w 8"/>
                  <a:gd name="T25" fmla="*/ 1 h 12"/>
                  <a:gd name="T26" fmla="*/ 4 w 8"/>
                  <a:gd name="T27" fmla="*/ 1 h 12"/>
                  <a:gd name="T28" fmla="*/ 6 w 8"/>
                  <a:gd name="T29" fmla="*/ 0 h 12"/>
                  <a:gd name="T30" fmla="*/ 6 w 8"/>
                  <a:gd name="T31" fmla="*/ 0 h 12"/>
                  <a:gd name="T32" fmla="*/ 6 w 8"/>
                  <a:gd name="T33" fmla="*/ 0 h 12"/>
                  <a:gd name="T34" fmla="*/ 6 w 8"/>
                  <a:gd name="T35" fmla="*/ 1 h 12"/>
                  <a:gd name="T36" fmla="*/ 7 w 8"/>
                  <a:gd name="T37" fmla="*/ 1 h 12"/>
                  <a:gd name="T38" fmla="*/ 8 w 8"/>
                  <a:gd name="T39" fmla="*/ 2 h 12"/>
                  <a:gd name="T40" fmla="*/ 7 w 8"/>
                  <a:gd name="T41" fmla="*/ 3 h 12"/>
                  <a:gd name="T42" fmla="*/ 6 w 8"/>
                  <a:gd name="T43" fmla="*/ 4 h 12"/>
                  <a:gd name="T44" fmla="*/ 7 w 8"/>
                  <a:gd name="T45" fmla="*/ 6 h 12"/>
                  <a:gd name="T46" fmla="*/ 7 w 8"/>
                  <a:gd name="T4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2">
                    <a:moveTo>
                      <a:pt x="7" y="11"/>
                    </a:moveTo>
                    <a:cubicBezTo>
                      <a:pt x="7" y="11"/>
                      <a:pt x="6" y="12"/>
                      <a:pt x="6" y="12"/>
                    </a:cubicBezTo>
                    <a:cubicBezTo>
                      <a:pt x="4" y="12"/>
                      <a:pt x="4" y="11"/>
                      <a:pt x="3" y="11"/>
                    </a:cubicBezTo>
                    <a:cubicBezTo>
                      <a:pt x="2" y="11"/>
                      <a:pt x="2" y="12"/>
                      <a:pt x="1" y="11"/>
                    </a:cubicBezTo>
                    <a:cubicBezTo>
                      <a:pt x="1" y="11"/>
                      <a:pt x="1" y="11"/>
                      <a:pt x="1" y="11"/>
                    </a:cubicBezTo>
                    <a:cubicBezTo>
                      <a:pt x="1" y="11"/>
                      <a:pt x="1" y="11"/>
                      <a:pt x="2" y="10"/>
                    </a:cubicBezTo>
                    <a:cubicBezTo>
                      <a:pt x="1" y="10"/>
                      <a:pt x="0" y="10"/>
                      <a:pt x="0" y="9"/>
                    </a:cubicBezTo>
                    <a:cubicBezTo>
                      <a:pt x="0" y="9"/>
                      <a:pt x="1" y="9"/>
                      <a:pt x="2" y="8"/>
                    </a:cubicBezTo>
                    <a:cubicBezTo>
                      <a:pt x="3" y="8"/>
                      <a:pt x="3" y="7"/>
                      <a:pt x="4" y="7"/>
                    </a:cubicBezTo>
                    <a:cubicBezTo>
                      <a:pt x="4" y="6"/>
                      <a:pt x="4" y="6"/>
                      <a:pt x="3" y="6"/>
                    </a:cubicBezTo>
                    <a:cubicBezTo>
                      <a:pt x="2" y="4"/>
                      <a:pt x="2" y="2"/>
                      <a:pt x="2" y="2"/>
                    </a:cubicBezTo>
                    <a:cubicBezTo>
                      <a:pt x="2" y="1"/>
                      <a:pt x="3" y="1"/>
                      <a:pt x="3" y="1"/>
                    </a:cubicBezTo>
                    <a:cubicBezTo>
                      <a:pt x="3" y="1"/>
                      <a:pt x="3" y="1"/>
                      <a:pt x="3" y="1"/>
                    </a:cubicBezTo>
                    <a:cubicBezTo>
                      <a:pt x="4" y="1"/>
                      <a:pt x="4" y="1"/>
                      <a:pt x="4" y="1"/>
                    </a:cubicBezTo>
                    <a:cubicBezTo>
                      <a:pt x="5" y="1"/>
                      <a:pt x="5" y="0"/>
                      <a:pt x="6" y="0"/>
                    </a:cubicBezTo>
                    <a:cubicBezTo>
                      <a:pt x="6" y="0"/>
                      <a:pt x="6" y="0"/>
                      <a:pt x="6" y="0"/>
                    </a:cubicBezTo>
                    <a:cubicBezTo>
                      <a:pt x="6" y="0"/>
                      <a:pt x="6" y="0"/>
                      <a:pt x="6" y="0"/>
                    </a:cubicBezTo>
                    <a:cubicBezTo>
                      <a:pt x="6" y="0"/>
                      <a:pt x="6" y="1"/>
                      <a:pt x="6" y="1"/>
                    </a:cubicBezTo>
                    <a:cubicBezTo>
                      <a:pt x="7" y="1"/>
                      <a:pt x="7" y="1"/>
                      <a:pt x="7" y="1"/>
                    </a:cubicBezTo>
                    <a:cubicBezTo>
                      <a:pt x="8" y="1"/>
                      <a:pt x="8" y="1"/>
                      <a:pt x="8" y="2"/>
                    </a:cubicBezTo>
                    <a:cubicBezTo>
                      <a:pt x="8" y="2"/>
                      <a:pt x="8" y="3"/>
                      <a:pt x="7" y="3"/>
                    </a:cubicBezTo>
                    <a:cubicBezTo>
                      <a:pt x="7" y="4"/>
                      <a:pt x="6" y="4"/>
                      <a:pt x="6" y="4"/>
                    </a:cubicBezTo>
                    <a:cubicBezTo>
                      <a:pt x="6" y="4"/>
                      <a:pt x="6" y="4"/>
                      <a:pt x="7" y="6"/>
                    </a:cubicBezTo>
                    <a:cubicBezTo>
                      <a:pt x="7" y="8"/>
                      <a:pt x="8" y="9"/>
                      <a:pt x="7"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8" name="Freeform 38"/>
              <p:cNvSpPr>
                <a:spLocks noEditPoints="1"/>
              </p:cNvSpPr>
              <p:nvPr/>
            </p:nvSpPr>
            <p:spPr bwMode="auto">
              <a:xfrm>
                <a:off x="6562075" y="2926466"/>
                <a:ext cx="874713" cy="706438"/>
              </a:xfrm>
              <a:custGeom>
                <a:avLst/>
                <a:gdLst>
                  <a:gd name="T0" fmla="*/ 47 w 131"/>
                  <a:gd name="T1" fmla="*/ 53 h 106"/>
                  <a:gd name="T2" fmla="*/ 42 w 131"/>
                  <a:gd name="T3" fmla="*/ 54 h 106"/>
                  <a:gd name="T4" fmla="*/ 46 w 131"/>
                  <a:gd name="T5" fmla="*/ 46 h 106"/>
                  <a:gd name="T6" fmla="*/ 51 w 131"/>
                  <a:gd name="T7" fmla="*/ 48 h 106"/>
                  <a:gd name="T8" fmla="*/ 57 w 131"/>
                  <a:gd name="T9" fmla="*/ 52 h 106"/>
                  <a:gd name="T10" fmla="*/ 68 w 131"/>
                  <a:gd name="T11" fmla="*/ 50 h 106"/>
                  <a:gd name="T12" fmla="*/ 71 w 131"/>
                  <a:gd name="T13" fmla="*/ 55 h 106"/>
                  <a:gd name="T14" fmla="*/ 69 w 131"/>
                  <a:gd name="T15" fmla="*/ 63 h 106"/>
                  <a:gd name="T16" fmla="*/ 66 w 131"/>
                  <a:gd name="T17" fmla="*/ 55 h 106"/>
                  <a:gd name="T18" fmla="*/ 69 w 131"/>
                  <a:gd name="T19" fmla="*/ 46 h 106"/>
                  <a:gd name="T20" fmla="*/ 50 w 131"/>
                  <a:gd name="T21" fmla="*/ 28 h 106"/>
                  <a:gd name="T22" fmla="*/ 103 w 131"/>
                  <a:gd name="T23" fmla="*/ 0 h 106"/>
                  <a:gd name="T24" fmla="*/ 105 w 131"/>
                  <a:gd name="T25" fmla="*/ 4 h 106"/>
                  <a:gd name="T26" fmla="*/ 99 w 131"/>
                  <a:gd name="T27" fmla="*/ 2 h 106"/>
                  <a:gd name="T28" fmla="*/ 104 w 131"/>
                  <a:gd name="T29" fmla="*/ 8 h 106"/>
                  <a:gd name="T30" fmla="*/ 93 w 131"/>
                  <a:gd name="T31" fmla="*/ 5 h 106"/>
                  <a:gd name="T32" fmla="*/ 90 w 131"/>
                  <a:gd name="T33" fmla="*/ 7 h 106"/>
                  <a:gd name="T34" fmla="*/ 87 w 131"/>
                  <a:gd name="T35" fmla="*/ 16 h 106"/>
                  <a:gd name="T36" fmla="*/ 82 w 131"/>
                  <a:gd name="T37" fmla="*/ 15 h 106"/>
                  <a:gd name="T38" fmla="*/ 85 w 131"/>
                  <a:gd name="T39" fmla="*/ 18 h 106"/>
                  <a:gd name="T40" fmla="*/ 82 w 131"/>
                  <a:gd name="T41" fmla="*/ 21 h 106"/>
                  <a:gd name="T42" fmla="*/ 72 w 131"/>
                  <a:gd name="T43" fmla="*/ 17 h 106"/>
                  <a:gd name="T44" fmla="*/ 66 w 131"/>
                  <a:gd name="T45" fmla="*/ 18 h 106"/>
                  <a:gd name="T46" fmla="*/ 62 w 131"/>
                  <a:gd name="T47" fmla="*/ 18 h 106"/>
                  <a:gd name="T48" fmla="*/ 57 w 131"/>
                  <a:gd name="T49" fmla="*/ 21 h 106"/>
                  <a:gd name="T50" fmla="*/ 53 w 131"/>
                  <a:gd name="T51" fmla="*/ 23 h 106"/>
                  <a:gd name="T52" fmla="*/ 45 w 131"/>
                  <a:gd name="T53" fmla="*/ 12 h 106"/>
                  <a:gd name="T54" fmla="*/ 30 w 131"/>
                  <a:gd name="T55" fmla="*/ 31 h 106"/>
                  <a:gd name="T56" fmla="*/ 44 w 131"/>
                  <a:gd name="T57" fmla="*/ 20 h 106"/>
                  <a:gd name="T58" fmla="*/ 41 w 131"/>
                  <a:gd name="T59" fmla="*/ 28 h 106"/>
                  <a:gd name="T60" fmla="*/ 37 w 131"/>
                  <a:gd name="T61" fmla="*/ 34 h 106"/>
                  <a:gd name="T62" fmla="*/ 29 w 131"/>
                  <a:gd name="T63" fmla="*/ 32 h 106"/>
                  <a:gd name="T64" fmla="*/ 29 w 131"/>
                  <a:gd name="T65" fmla="*/ 32 h 106"/>
                  <a:gd name="T66" fmla="*/ 26 w 131"/>
                  <a:gd name="T67" fmla="*/ 32 h 106"/>
                  <a:gd name="T68" fmla="*/ 10 w 131"/>
                  <a:gd name="T69" fmla="*/ 44 h 106"/>
                  <a:gd name="T70" fmla="*/ 5 w 131"/>
                  <a:gd name="T71" fmla="*/ 53 h 106"/>
                  <a:gd name="T72" fmla="*/ 29 w 131"/>
                  <a:gd name="T73" fmla="*/ 57 h 106"/>
                  <a:gd name="T74" fmla="*/ 26 w 131"/>
                  <a:gd name="T75" fmla="*/ 45 h 106"/>
                  <a:gd name="T76" fmla="*/ 39 w 131"/>
                  <a:gd name="T77" fmla="*/ 53 h 106"/>
                  <a:gd name="T78" fmla="*/ 45 w 131"/>
                  <a:gd name="T79" fmla="*/ 74 h 106"/>
                  <a:gd name="T80" fmla="*/ 73 w 131"/>
                  <a:gd name="T81" fmla="*/ 79 h 106"/>
                  <a:gd name="T82" fmla="*/ 85 w 131"/>
                  <a:gd name="T83" fmla="*/ 79 h 106"/>
                  <a:gd name="T84" fmla="*/ 95 w 131"/>
                  <a:gd name="T85" fmla="*/ 106 h 106"/>
                  <a:gd name="T86" fmla="*/ 110 w 131"/>
                  <a:gd name="T87" fmla="*/ 82 h 106"/>
                  <a:gd name="T88" fmla="*/ 115 w 131"/>
                  <a:gd name="T89" fmla="*/ 99 h 106"/>
                  <a:gd name="T90" fmla="*/ 123 w 131"/>
                  <a:gd name="T91" fmla="*/ 79 h 106"/>
                  <a:gd name="T92" fmla="*/ 125 w 131"/>
                  <a:gd name="T93" fmla="*/ 53 h 106"/>
                  <a:gd name="T94" fmla="*/ 126 w 131"/>
                  <a:gd name="T95" fmla="*/ 48 h 106"/>
                  <a:gd name="T96" fmla="*/ 127 w 131"/>
                  <a:gd name="T97" fmla="*/ 49 h 106"/>
                  <a:gd name="T98" fmla="*/ 121 w 131"/>
                  <a:gd name="T99" fmla="*/ 26 h 106"/>
                  <a:gd name="T100" fmla="*/ 113 w 131"/>
                  <a:gd name="T101" fmla="*/ 11 h 106"/>
                  <a:gd name="T102" fmla="*/ 118 w 131"/>
                  <a:gd name="T103" fmla="*/ 17 h 106"/>
                  <a:gd name="T104" fmla="*/ 89 w 131"/>
                  <a:gd name="T10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106">
                    <a:moveTo>
                      <a:pt x="58" y="54"/>
                    </a:moveTo>
                    <a:cubicBezTo>
                      <a:pt x="57" y="55"/>
                      <a:pt x="54" y="56"/>
                      <a:pt x="52" y="54"/>
                    </a:cubicBezTo>
                    <a:cubicBezTo>
                      <a:pt x="51" y="54"/>
                      <a:pt x="50" y="53"/>
                      <a:pt x="49" y="53"/>
                    </a:cubicBezTo>
                    <a:cubicBezTo>
                      <a:pt x="48" y="53"/>
                      <a:pt x="47" y="53"/>
                      <a:pt x="47" y="53"/>
                    </a:cubicBezTo>
                    <a:cubicBezTo>
                      <a:pt x="47" y="54"/>
                      <a:pt x="47" y="54"/>
                      <a:pt x="46" y="54"/>
                    </a:cubicBezTo>
                    <a:cubicBezTo>
                      <a:pt x="46" y="54"/>
                      <a:pt x="45" y="54"/>
                      <a:pt x="44" y="54"/>
                    </a:cubicBezTo>
                    <a:cubicBezTo>
                      <a:pt x="43" y="54"/>
                      <a:pt x="43" y="54"/>
                      <a:pt x="42" y="54"/>
                    </a:cubicBezTo>
                    <a:cubicBezTo>
                      <a:pt x="42" y="54"/>
                      <a:pt x="42" y="54"/>
                      <a:pt x="42" y="54"/>
                    </a:cubicBezTo>
                    <a:cubicBezTo>
                      <a:pt x="43" y="52"/>
                      <a:pt x="42" y="52"/>
                      <a:pt x="42" y="52"/>
                    </a:cubicBezTo>
                    <a:cubicBezTo>
                      <a:pt x="42" y="51"/>
                      <a:pt x="42" y="51"/>
                      <a:pt x="43" y="50"/>
                    </a:cubicBezTo>
                    <a:cubicBezTo>
                      <a:pt x="43" y="49"/>
                      <a:pt x="44" y="49"/>
                      <a:pt x="45" y="48"/>
                    </a:cubicBezTo>
                    <a:cubicBezTo>
                      <a:pt x="46" y="46"/>
                      <a:pt x="46" y="46"/>
                      <a:pt x="46" y="46"/>
                    </a:cubicBezTo>
                    <a:cubicBezTo>
                      <a:pt x="47" y="45"/>
                      <a:pt x="48" y="46"/>
                      <a:pt x="48" y="47"/>
                    </a:cubicBezTo>
                    <a:cubicBezTo>
                      <a:pt x="48" y="47"/>
                      <a:pt x="49" y="49"/>
                      <a:pt x="49" y="49"/>
                    </a:cubicBezTo>
                    <a:cubicBezTo>
                      <a:pt x="49" y="49"/>
                      <a:pt x="49" y="49"/>
                      <a:pt x="49" y="49"/>
                    </a:cubicBezTo>
                    <a:cubicBezTo>
                      <a:pt x="49" y="49"/>
                      <a:pt x="51" y="49"/>
                      <a:pt x="51" y="48"/>
                    </a:cubicBezTo>
                    <a:cubicBezTo>
                      <a:pt x="52" y="46"/>
                      <a:pt x="54" y="47"/>
                      <a:pt x="54" y="47"/>
                    </a:cubicBezTo>
                    <a:cubicBezTo>
                      <a:pt x="54" y="47"/>
                      <a:pt x="54" y="47"/>
                      <a:pt x="53" y="48"/>
                    </a:cubicBezTo>
                    <a:cubicBezTo>
                      <a:pt x="52" y="48"/>
                      <a:pt x="53" y="49"/>
                      <a:pt x="53" y="49"/>
                    </a:cubicBezTo>
                    <a:cubicBezTo>
                      <a:pt x="55" y="50"/>
                      <a:pt x="57" y="52"/>
                      <a:pt x="57" y="52"/>
                    </a:cubicBezTo>
                    <a:cubicBezTo>
                      <a:pt x="58" y="53"/>
                      <a:pt x="58" y="54"/>
                      <a:pt x="58" y="54"/>
                    </a:cubicBezTo>
                    <a:moveTo>
                      <a:pt x="72" y="50"/>
                    </a:moveTo>
                    <a:cubicBezTo>
                      <a:pt x="72" y="50"/>
                      <a:pt x="70" y="50"/>
                      <a:pt x="69" y="50"/>
                    </a:cubicBezTo>
                    <a:cubicBezTo>
                      <a:pt x="69" y="49"/>
                      <a:pt x="68" y="49"/>
                      <a:pt x="68" y="50"/>
                    </a:cubicBezTo>
                    <a:cubicBezTo>
                      <a:pt x="68" y="50"/>
                      <a:pt x="67" y="52"/>
                      <a:pt x="68" y="52"/>
                    </a:cubicBezTo>
                    <a:cubicBezTo>
                      <a:pt x="68" y="52"/>
                      <a:pt x="69" y="52"/>
                      <a:pt x="69" y="53"/>
                    </a:cubicBezTo>
                    <a:cubicBezTo>
                      <a:pt x="70" y="54"/>
                      <a:pt x="70" y="54"/>
                      <a:pt x="70" y="55"/>
                    </a:cubicBezTo>
                    <a:cubicBezTo>
                      <a:pt x="71" y="55"/>
                      <a:pt x="71" y="55"/>
                      <a:pt x="71" y="55"/>
                    </a:cubicBezTo>
                    <a:cubicBezTo>
                      <a:pt x="71" y="56"/>
                      <a:pt x="70" y="56"/>
                      <a:pt x="70" y="57"/>
                    </a:cubicBezTo>
                    <a:cubicBezTo>
                      <a:pt x="70" y="57"/>
                      <a:pt x="70" y="57"/>
                      <a:pt x="71" y="58"/>
                    </a:cubicBezTo>
                    <a:cubicBezTo>
                      <a:pt x="71" y="58"/>
                      <a:pt x="72" y="62"/>
                      <a:pt x="72" y="62"/>
                    </a:cubicBezTo>
                    <a:cubicBezTo>
                      <a:pt x="71" y="63"/>
                      <a:pt x="69" y="63"/>
                      <a:pt x="69" y="63"/>
                    </a:cubicBezTo>
                    <a:cubicBezTo>
                      <a:pt x="65" y="62"/>
                      <a:pt x="65" y="61"/>
                      <a:pt x="65" y="60"/>
                    </a:cubicBezTo>
                    <a:cubicBezTo>
                      <a:pt x="65" y="60"/>
                      <a:pt x="65" y="58"/>
                      <a:pt x="65" y="58"/>
                    </a:cubicBezTo>
                    <a:cubicBezTo>
                      <a:pt x="67" y="58"/>
                      <a:pt x="68" y="56"/>
                      <a:pt x="68" y="56"/>
                    </a:cubicBezTo>
                    <a:cubicBezTo>
                      <a:pt x="67" y="55"/>
                      <a:pt x="66" y="55"/>
                      <a:pt x="66" y="55"/>
                    </a:cubicBezTo>
                    <a:cubicBezTo>
                      <a:pt x="65" y="54"/>
                      <a:pt x="63" y="51"/>
                      <a:pt x="63" y="50"/>
                    </a:cubicBezTo>
                    <a:cubicBezTo>
                      <a:pt x="63" y="49"/>
                      <a:pt x="64" y="48"/>
                      <a:pt x="64" y="48"/>
                    </a:cubicBezTo>
                    <a:cubicBezTo>
                      <a:pt x="65" y="47"/>
                      <a:pt x="65" y="48"/>
                      <a:pt x="66" y="48"/>
                    </a:cubicBezTo>
                    <a:cubicBezTo>
                      <a:pt x="67" y="48"/>
                      <a:pt x="68" y="46"/>
                      <a:pt x="69" y="46"/>
                    </a:cubicBezTo>
                    <a:cubicBezTo>
                      <a:pt x="69" y="46"/>
                      <a:pt x="70" y="47"/>
                      <a:pt x="71" y="47"/>
                    </a:cubicBezTo>
                    <a:cubicBezTo>
                      <a:pt x="71" y="47"/>
                      <a:pt x="72" y="49"/>
                      <a:pt x="72" y="50"/>
                    </a:cubicBezTo>
                    <a:moveTo>
                      <a:pt x="50" y="27"/>
                    </a:moveTo>
                    <a:cubicBezTo>
                      <a:pt x="50" y="27"/>
                      <a:pt x="50" y="28"/>
                      <a:pt x="50" y="28"/>
                    </a:cubicBezTo>
                    <a:cubicBezTo>
                      <a:pt x="48" y="27"/>
                      <a:pt x="48" y="26"/>
                      <a:pt x="48" y="26"/>
                    </a:cubicBezTo>
                    <a:cubicBezTo>
                      <a:pt x="49" y="25"/>
                      <a:pt x="50" y="27"/>
                      <a:pt x="50" y="27"/>
                    </a:cubicBezTo>
                    <a:moveTo>
                      <a:pt x="112" y="10"/>
                    </a:moveTo>
                    <a:cubicBezTo>
                      <a:pt x="107" y="3"/>
                      <a:pt x="106" y="3"/>
                      <a:pt x="103" y="0"/>
                    </a:cubicBezTo>
                    <a:cubicBezTo>
                      <a:pt x="103" y="0"/>
                      <a:pt x="103" y="0"/>
                      <a:pt x="103" y="0"/>
                    </a:cubicBezTo>
                    <a:cubicBezTo>
                      <a:pt x="104" y="1"/>
                      <a:pt x="104" y="1"/>
                      <a:pt x="105" y="3"/>
                    </a:cubicBezTo>
                    <a:cubicBezTo>
                      <a:pt x="105" y="3"/>
                      <a:pt x="105" y="2"/>
                      <a:pt x="105" y="2"/>
                    </a:cubicBezTo>
                    <a:cubicBezTo>
                      <a:pt x="105" y="3"/>
                      <a:pt x="105" y="3"/>
                      <a:pt x="105" y="4"/>
                    </a:cubicBezTo>
                    <a:cubicBezTo>
                      <a:pt x="104" y="3"/>
                      <a:pt x="104" y="3"/>
                      <a:pt x="103" y="3"/>
                    </a:cubicBezTo>
                    <a:cubicBezTo>
                      <a:pt x="103" y="3"/>
                      <a:pt x="103" y="3"/>
                      <a:pt x="103" y="4"/>
                    </a:cubicBezTo>
                    <a:cubicBezTo>
                      <a:pt x="102" y="3"/>
                      <a:pt x="101" y="1"/>
                      <a:pt x="99" y="1"/>
                    </a:cubicBezTo>
                    <a:cubicBezTo>
                      <a:pt x="99" y="1"/>
                      <a:pt x="99" y="1"/>
                      <a:pt x="99" y="2"/>
                    </a:cubicBezTo>
                    <a:cubicBezTo>
                      <a:pt x="99" y="2"/>
                      <a:pt x="99" y="1"/>
                      <a:pt x="99" y="1"/>
                    </a:cubicBezTo>
                    <a:cubicBezTo>
                      <a:pt x="100" y="3"/>
                      <a:pt x="104" y="3"/>
                      <a:pt x="104" y="7"/>
                    </a:cubicBezTo>
                    <a:cubicBezTo>
                      <a:pt x="104" y="7"/>
                      <a:pt x="103" y="7"/>
                      <a:pt x="103" y="7"/>
                    </a:cubicBezTo>
                    <a:cubicBezTo>
                      <a:pt x="103" y="7"/>
                      <a:pt x="104" y="8"/>
                      <a:pt x="104" y="8"/>
                    </a:cubicBezTo>
                    <a:cubicBezTo>
                      <a:pt x="104" y="8"/>
                      <a:pt x="104" y="8"/>
                      <a:pt x="101" y="5"/>
                    </a:cubicBezTo>
                    <a:cubicBezTo>
                      <a:pt x="100" y="6"/>
                      <a:pt x="100" y="6"/>
                      <a:pt x="100" y="6"/>
                    </a:cubicBezTo>
                    <a:cubicBezTo>
                      <a:pt x="100" y="6"/>
                      <a:pt x="100" y="6"/>
                      <a:pt x="100" y="8"/>
                    </a:cubicBezTo>
                    <a:cubicBezTo>
                      <a:pt x="98" y="7"/>
                      <a:pt x="96" y="5"/>
                      <a:pt x="93" y="5"/>
                    </a:cubicBezTo>
                    <a:cubicBezTo>
                      <a:pt x="93" y="5"/>
                      <a:pt x="92" y="5"/>
                      <a:pt x="92" y="6"/>
                    </a:cubicBezTo>
                    <a:cubicBezTo>
                      <a:pt x="90" y="5"/>
                      <a:pt x="90" y="5"/>
                      <a:pt x="90" y="5"/>
                    </a:cubicBezTo>
                    <a:cubicBezTo>
                      <a:pt x="90" y="5"/>
                      <a:pt x="90" y="5"/>
                      <a:pt x="90" y="5"/>
                    </a:cubicBezTo>
                    <a:cubicBezTo>
                      <a:pt x="90" y="6"/>
                      <a:pt x="90" y="6"/>
                      <a:pt x="90" y="7"/>
                    </a:cubicBezTo>
                    <a:cubicBezTo>
                      <a:pt x="89" y="7"/>
                      <a:pt x="89" y="7"/>
                      <a:pt x="87" y="6"/>
                    </a:cubicBezTo>
                    <a:cubicBezTo>
                      <a:pt x="87" y="7"/>
                      <a:pt x="88" y="7"/>
                      <a:pt x="88" y="8"/>
                    </a:cubicBezTo>
                    <a:cubicBezTo>
                      <a:pt x="86" y="9"/>
                      <a:pt x="85" y="11"/>
                      <a:pt x="83" y="12"/>
                    </a:cubicBezTo>
                    <a:cubicBezTo>
                      <a:pt x="84" y="13"/>
                      <a:pt x="86" y="14"/>
                      <a:pt x="87" y="16"/>
                    </a:cubicBezTo>
                    <a:cubicBezTo>
                      <a:pt x="87" y="16"/>
                      <a:pt x="87" y="16"/>
                      <a:pt x="87" y="16"/>
                    </a:cubicBezTo>
                    <a:cubicBezTo>
                      <a:pt x="84" y="13"/>
                      <a:pt x="82" y="12"/>
                      <a:pt x="82" y="12"/>
                    </a:cubicBezTo>
                    <a:cubicBezTo>
                      <a:pt x="82" y="13"/>
                      <a:pt x="82" y="13"/>
                      <a:pt x="83" y="15"/>
                    </a:cubicBezTo>
                    <a:cubicBezTo>
                      <a:pt x="82" y="15"/>
                      <a:pt x="82" y="15"/>
                      <a:pt x="82" y="15"/>
                    </a:cubicBezTo>
                    <a:cubicBezTo>
                      <a:pt x="82" y="14"/>
                      <a:pt x="82" y="14"/>
                      <a:pt x="81" y="13"/>
                    </a:cubicBezTo>
                    <a:cubicBezTo>
                      <a:pt x="80" y="14"/>
                      <a:pt x="80" y="14"/>
                      <a:pt x="82" y="18"/>
                    </a:cubicBezTo>
                    <a:cubicBezTo>
                      <a:pt x="83" y="16"/>
                      <a:pt x="83" y="16"/>
                      <a:pt x="84" y="16"/>
                    </a:cubicBezTo>
                    <a:cubicBezTo>
                      <a:pt x="85" y="17"/>
                      <a:pt x="85" y="18"/>
                      <a:pt x="85" y="18"/>
                    </a:cubicBezTo>
                    <a:cubicBezTo>
                      <a:pt x="85" y="18"/>
                      <a:pt x="85" y="19"/>
                      <a:pt x="85" y="19"/>
                    </a:cubicBezTo>
                    <a:cubicBezTo>
                      <a:pt x="84" y="18"/>
                      <a:pt x="84" y="18"/>
                      <a:pt x="84" y="18"/>
                    </a:cubicBezTo>
                    <a:cubicBezTo>
                      <a:pt x="83" y="18"/>
                      <a:pt x="83" y="18"/>
                      <a:pt x="83" y="18"/>
                    </a:cubicBezTo>
                    <a:cubicBezTo>
                      <a:pt x="82" y="21"/>
                      <a:pt x="82" y="21"/>
                      <a:pt x="82" y="21"/>
                    </a:cubicBezTo>
                    <a:cubicBezTo>
                      <a:pt x="82" y="21"/>
                      <a:pt x="81" y="21"/>
                      <a:pt x="81" y="21"/>
                    </a:cubicBezTo>
                    <a:cubicBezTo>
                      <a:pt x="83" y="14"/>
                      <a:pt x="77" y="12"/>
                      <a:pt x="77" y="12"/>
                    </a:cubicBezTo>
                    <a:cubicBezTo>
                      <a:pt x="76" y="14"/>
                      <a:pt x="76" y="14"/>
                      <a:pt x="79" y="18"/>
                    </a:cubicBezTo>
                    <a:cubicBezTo>
                      <a:pt x="76" y="18"/>
                      <a:pt x="75" y="16"/>
                      <a:pt x="72" y="17"/>
                    </a:cubicBezTo>
                    <a:cubicBezTo>
                      <a:pt x="72" y="17"/>
                      <a:pt x="72" y="18"/>
                      <a:pt x="72" y="18"/>
                    </a:cubicBezTo>
                    <a:cubicBezTo>
                      <a:pt x="71" y="18"/>
                      <a:pt x="71" y="18"/>
                      <a:pt x="70" y="18"/>
                    </a:cubicBezTo>
                    <a:cubicBezTo>
                      <a:pt x="69" y="18"/>
                      <a:pt x="69" y="18"/>
                      <a:pt x="68" y="18"/>
                    </a:cubicBezTo>
                    <a:cubicBezTo>
                      <a:pt x="68" y="18"/>
                      <a:pt x="68" y="18"/>
                      <a:pt x="66" y="18"/>
                    </a:cubicBezTo>
                    <a:cubicBezTo>
                      <a:pt x="65" y="19"/>
                      <a:pt x="65" y="19"/>
                      <a:pt x="62" y="19"/>
                    </a:cubicBezTo>
                    <a:cubicBezTo>
                      <a:pt x="62" y="19"/>
                      <a:pt x="62" y="20"/>
                      <a:pt x="62" y="20"/>
                    </a:cubicBezTo>
                    <a:cubicBezTo>
                      <a:pt x="62" y="20"/>
                      <a:pt x="61" y="20"/>
                      <a:pt x="61" y="19"/>
                    </a:cubicBezTo>
                    <a:cubicBezTo>
                      <a:pt x="61" y="19"/>
                      <a:pt x="62" y="18"/>
                      <a:pt x="62" y="18"/>
                    </a:cubicBezTo>
                    <a:cubicBezTo>
                      <a:pt x="61" y="17"/>
                      <a:pt x="61" y="17"/>
                      <a:pt x="60" y="18"/>
                    </a:cubicBezTo>
                    <a:cubicBezTo>
                      <a:pt x="59" y="19"/>
                      <a:pt x="60" y="20"/>
                      <a:pt x="60" y="21"/>
                    </a:cubicBezTo>
                    <a:cubicBezTo>
                      <a:pt x="60" y="21"/>
                      <a:pt x="59" y="20"/>
                      <a:pt x="59" y="20"/>
                    </a:cubicBezTo>
                    <a:cubicBezTo>
                      <a:pt x="58" y="20"/>
                      <a:pt x="58" y="20"/>
                      <a:pt x="57" y="21"/>
                    </a:cubicBezTo>
                    <a:cubicBezTo>
                      <a:pt x="57" y="21"/>
                      <a:pt x="57" y="22"/>
                      <a:pt x="57" y="22"/>
                    </a:cubicBezTo>
                    <a:cubicBezTo>
                      <a:pt x="56" y="23"/>
                      <a:pt x="56" y="23"/>
                      <a:pt x="56" y="23"/>
                    </a:cubicBezTo>
                    <a:cubicBezTo>
                      <a:pt x="56" y="23"/>
                      <a:pt x="56" y="23"/>
                      <a:pt x="54" y="22"/>
                    </a:cubicBezTo>
                    <a:cubicBezTo>
                      <a:pt x="54" y="22"/>
                      <a:pt x="53" y="22"/>
                      <a:pt x="53" y="23"/>
                    </a:cubicBezTo>
                    <a:cubicBezTo>
                      <a:pt x="52" y="22"/>
                      <a:pt x="53" y="21"/>
                      <a:pt x="52" y="20"/>
                    </a:cubicBezTo>
                    <a:cubicBezTo>
                      <a:pt x="54" y="20"/>
                      <a:pt x="56" y="21"/>
                      <a:pt x="58" y="20"/>
                    </a:cubicBezTo>
                    <a:cubicBezTo>
                      <a:pt x="57" y="18"/>
                      <a:pt x="56" y="17"/>
                      <a:pt x="56" y="17"/>
                    </a:cubicBezTo>
                    <a:cubicBezTo>
                      <a:pt x="45" y="12"/>
                      <a:pt x="45" y="12"/>
                      <a:pt x="45" y="12"/>
                    </a:cubicBezTo>
                    <a:cubicBezTo>
                      <a:pt x="41" y="12"/>
                      <a:pt x="27" y="20"/>
                      <a:pt x="26" y="22"/>
                    </a:cubicBezTo>
                    <a:cubicBezTo>
                      <a:pt x="25" y="23"/>
                      <a:pt x="24" y="28"/>
                      <a:pt x="28" y="27"/>
                    </a:cubicBezTo>
                    <a:cubicBezTo>
                      <a:pt x="29" y="27"/>
                      <a:pt x="29" y="26"/>
                      <a:pt x="29" y="26"/>
                    </a:cubicBezTo>
                    <a:cubicBezTo>
                      <a:pt x="30" y="27"/>
                      <a:pt x="29" y="29"/>
                      <a:pt x="30" y="31"/>
                    </a:cubicBezTo>
                    <a:cubicBezTo>
                      <a:pt x="36" y="32"/>
                      <a:pt x="37" y="25"/>
                      <a:pt x="37" y="25"/>
                    </a:cubicBezTo>
                    <a:cubicBezTo>
                      <a:pt x="37" y="25"/>
                      <a:pt x="37" y="24"/>
                      <a:pt x="36" y="24"/>
                    </a:cubicBezTo>
                    <a:cubicBezTo>
                      <a:pt x="37" y="22"/>
                      <a:pt x="41" y="22"/>
                      <a:pt x="41" y="19"/>
                    </a:cubicBezTo>
                    <a:cubicBezTo>
                      <a:pt x="43" y="19"/>
                      <a:pt x="44" y="19"/>
                      <a:pt x="44" y="20"/>
                    </a:cubicBezTo>
                    <a:cubicBezTo>
                      <a:pt x="43" y="21"/>
                      <a:pt x="41" y="21"/>
                      <a:pt x="40" y="23"/>
                    </a:cubicBezTo>
                    <a:cubicBezTo>
                      <a:pt x="40" y="23"/>
                      <a:pt x="40" y="25"/>
                      <a:pt x="41" y="27"/>
                    </a:cubicBezTo>
                    <a:cubicBezTo>
                      <a:pt x="42" y="26"/>
                      <a:pt x="47" y="25"/>
                      <a:pt x="46" y="28"/>
                    </a:cubicBezTo>
                    <a:cubicBezTo>
                      <a:pt x="45" y="28"/>
                      <a:pt x="43" y="28"/>
                      <a:pt x="41" y="28"/>
                    </a:cubicBezTo>
                    <a:cubicBezTo>
                      <a:pt x="41" y="28"/>
                      <a:pt x="41" y="28"/>
                      <a:pt x="41" y="29"/>
                    </a:cubicBezTo>
                    <a:cubicBezTo>
                      <a:pt x="41" y="29"/>
                      <a:pt x="42" y="29"/>
                      <a:pt x="42" y="30"/>
                    </a:cubicBezTo>
                    <a:cubicBezTo>
                      <a:pt x="42" y="30"/>
                      <a:pt x="41" y="30"/>
                      <a:pt x="41" y="30"/>
                    </a:cubicBezTo>
                    <a:cubicBezTo>
                      <a:pt x="39" y="29"/>
                      <a:pt x="39" y="29"/>
                      <a:pt x="37" y="34"/>
                    </a:cubicBezTo>
                    <a:cubicBezTo>
                      <a:pt x="35" y="33"/>
                      <a:pt x="33" y="33"/>
                      <a:pt x="30" y="32"/>
                    </a:cubicBezTo>
                    <a:cubicBezTo>
                      <a:pt x="30" y="32"/>
                      <a:pt x="30" y="32"/>
                      <a:pt x="30" y="32"/>
                    </a:cubicBezTo>
                    <a:cubicBezTo>
                      <a:pt x="30" y="32"/>
                      <a:pt x="30" y="32"/>
                      <a:pt x="30" y="32"/>
                    </a:cubicBezTo>
                    <a:cubicBezTo>
                      <a:pt x="30" y="32"/>
                      <a:pt x="30"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8" y="31"/>
                      <a:pt x="28" y="31"/>
                      <a:pt x="29" y="29"/>
                    </a:cubicBezTo>
                    <a:cubicBezTo>
                      <a:pt x="27" y="28"/>
                      <a:pt x="25" y="29"/>
                      <a:pt x="26" y="32"/>
                    </a:cubicBezTo>
                    <a:cubicBezTo>
                      <a:pt x="26" y="32"/>
                      <a:pt x="25" y="32"/>
                      <a:pt x="25" y="32"/>
                    </a:cubicBezTo>
                    <a:cubicBezTo>
                      <a:pt x="25" y="32"/>
                      <a:pt x="25" y="32"/>
                      <a:pt x="18" y="34"/>
                    </a:cubicBezTo>
                    <a:cubicBezTo>
                      <a:pt x="17" y="38"/>
                      <a:pt x="13" y="36"/>
                      <a:pt x="10" y="37"/>
                    </a:cubicBezTo>
                    <a:cubicBezTo>
                      <a:pt x="16" y="45"/>
                      <a:pt x="10" y="44"/>
                      <a:pt x="10" y="44"/>
                    </a:cubicBezTo>
                    <a:cubicBezTo>
                      <a:pt x="4" y="42"/>
                      <a:pt x="4" y="42"/>
                      <a:pt x="4" y="42"/>
                    </a:cubicBezTo>
                    <a:cubicBezTo>
                      <a:pt x="4" y="42"/>
                      <a:pt x="0" y="49"/>
                      <a:pt x="1" y="52"/>
                    </a:cubicBezTo>
                    <a:cubicBezTo>
                      <a:pt x="3" y="52"/>
                      <a:pt x="3" y="52"/>
                      <a:pt x="4" y="54"/>
                    </a:cubicBezTo>
                    <a:cubicBezTo>
                      <a:pt x="4" y="54"/>
                      <a:pt x="5" y="53"/>
                      <a:pt x="5" y="53"/>
                    </a:cubicBezTo>
                    <a:cubicBezTo>
                      <a:pt x="9" y="54"/>
                      <a:pt x="11" y="48"/>
                      <a:pt x="15" y="48"/>
                    </a:cubicBezTo>
                    <a:cubicBezTo>
                      <a:pt x="16" y="47"/>
                      <a:pt x="16" y="46"/>
                      <a:pt x="17" y="46"/>
                    </a:cubicBezTo>
                    <a:cubicBezTo>
                      <a:pt x="19" y="47"/>
                      <a:pt x="21" y="45"/>
                      <a:pt x="23" y="46"/>
                    </a:cubicBezTo>
                    <a:cubicBezTo>
                      <a:pt x="26" y="49"/>
                      <a:pt x="27" y="53"/>
                      <a:pt x="29" y="57"/>
                    </a:cubicBezTo>
                    <a:cubicBezTo>
                      <a:pt x="29" y="57"/>
                      <a:pt x="29" y="56"/>
                      <a:pt x="30" y="56"/>
                    </a:cubicBezTo>
                    <a:cubicBezTo>
                      <a:pt x="30" y="54"/>
                      <a:pt x="30" y="54"/>
                      <a:pt x="30" y="53"/>
                    </a:cubicBezTo>
                    <a:cubicBezTo>
                      <a:pt x="30" y="53"/>
                      <a:pt x="31" y="53"/>
                      <a:pt x="31" y="53"/>
                    </a:cubicBezTo>
                    <a:cubicBezTo>
                      <a:pt x="30" y="50"/>
                      <a:pt x="25" y="49"/>
                      <a:pt x="26" y="45"/>
                    </a:cubicBezTo>
                    <a:cubicBezTo>
                      <a:pt x="27" y="45"/>
                      <a:pt x="27" y="44"/>
                      <a:pt x="27" y="44"/>
                    </a:cubicBezTo>
                    <a:cubicBezTo>
                      <a:pt x="33" y="49"/>
                      <a:pt x="33" y="53"/>
                      <a:pt x="33" y="60"/>
                    </a:cubicBezTo>
                    <a:cubicBezTo>
                      <a:pt x="33" y="60"/>
                      <a:pt x="40" y="60"/>
                      <a:pt x="36" y="55"/>
                    </a:cubicBezTo>
                    <a:cubicBezTo>
                      <a:pt x="38" y="54"/>
                      <a:pt x="39" y="53"/>
                      <a:pt x="39" y="53"/>
                    </a:cubicBezTo>
                    <a:cubicBezTo>
                      <a:pt x="41" y="56"/>
                      <a:pt x="40" y="59"/>
                      <a:pt x="42" y="61"/>
                    </a:cubicBezTo>
                    <a:cubicBezTo>
                      <a:pt x="43" y="61"/>
                      <a:pt x="48" y="61"/>
                      <a:pt x="50" y="61"/>
                    </a:cubicBezTo>
                    <a:cubicBezTo>
                      <a:pt x="51" y="64"/>
                      <a:pt x="48" y="68"/>
                      <a:pt x="47" y="69"/>
                    </a:cubicBezTo>
                    <a:cubicBezTo>
                      <a:pt x="42" y="69"/>
                      <a:pt x="45" y="74"/>
                      <a:pt x="45" y="74"/>
                    </a:cubicBezTo>
                    <a:cubicBezTo>
                      <a:pt x="46" y="75"/>
                      <a:pt x="48" y="74"/>
                      <a:pt x="49" y="74"/>
                    </a:cubicBezTo>
                    <a:cubicBezTo>
                      <a:pt x="54" y="92"/>
                      <a:pt x="56" y="98"/>
                      <a:pt x="57" y="98"/>
                    </a:cubicBezTo>
                    <a:cubicBezTo>
                      <a:pt x="57" y="98"/>
                      <a:pt x="70" y="98"/>
                      <a:pt x="78" y="85"/>
                    </a:cubicBezTo>
                    <a:cubicBezTo>
                      <a:pt x="79" y="82"/>
                      <a:pt x="75" y="81"/>
                      <a:pt x="73" y="79"/>
                    </a:cubicBezTo>
                    <a:cubicBezTo>
                      <a:pt x="71" y="82"/>
                      <a:pt x="70" y="82"/>
                      <a:pt x="69" y="82"/>
                    </a:cubicBezTo>
                    <a:cubicBezTo>
                      <a:pt x="69" y="79"/>
                      <a:pt x="61" y="73"/>
                      <a:pt x="66" y="72"/>
                    </a:cubicBezTo>
                    <a:cubicBezTo>
                      <a:pt x="71" y="78"/>
                      <a:pt x="71" y="79"/>
                      <a:pt x="74" y="77"/>
                    </a:cubicBezTo>
                    <a:cubicBezTo>
                      <a:pt x="81" y="82"/>
                      <a:pt x="81" y="82"/>
                      <a:pt x="85" y="79"/>
                    </a:cubicBezTo>
                    <a:cubicBezTo>
                      <a:pt x="86" y="80"/>
                      <a:pt x="86" y="80"/>
                      <a:pt x="90" y="86"/>
                    </a:cubicBezTo>
                    <a:cubicBezTo>
                      <a:pt x="90" y="86"/>
                      <a:pt x="90" y="87"/>
                      <a:pt x="91" y="87"/>
                    </a:cubicBezTo>
                    <a:cubicBezTo>
                      <a:pt x="91" y="86"/>
                      <a:pt x="91" y="86"/>
                      <a:pt x="92" y="85"/>
                    </a:cubicBezTo>
                    <a:cubicBezTo>
                      <a:pt x="92" y="85"/>
                      <a:pt x="92" y="85"/>
                      <a:pt x="95" y="106"/>
                    </a:cubicBezTo>
                    <a:cubicBezTo>
                      <a:pt x="95" y="106"/>
                      <a:pt x="95" y="106"/>
                      <a:pt x="95" y="106"/>
                    </a:cubicBezTo>
                    <a:cubicBezTo>
                      <a:pt x="100" y="100"/>
                      <a:pt x="100" y="99"/>
                      <a:pt x="100" y="96"/>
                    </a:cubicBezTo>
                    <a:cubicBezTo>
                      <a:pt x="100" y="94"/>
                      <a:pt x="106" y="85"/>
                      <a:pt x="106" y="84"/>
                    </a:cubicBezTo>
                    <a:cubicBezTo>
                      <a:pt x="107" y="83"/>
                      <a:pt x="109" y="83"/>
                      <a:pt x="110" y="82"/>
                    </a:cubicBezTo>
                    <a:cubicBezTo>
                      <a:pt x="111" y="83"/>
                      <a:pt x="112" y="87"/>
                      <a:pt x="112" y="87"/>
                    </a:cubicBezTo>
                    <a:cubicBezTo>
                      <a:pt x="113" y="90"/>
                      <a:pt x="112" y="93"/>
                      <a:pt x="112" y="95"/>
                    </a:cubicBezTo>
                    <a:cubicBezTo>
                      <a:pt x="113" y="93"/>
                      <a:pt x="113" y="91"/>
                      <a:pt x="115" y="89"/>
                    </a:cubicBezTo>
                    <a:cubicBezTo>
                      <a:pt x="116" y="92"/>
                      <a:pt x="114" y="96"/>
                      <a:pt x="115" y="99"/>
                    </a:cubicBezTo>
                    <a:cubicBezTo>
                      <a:pt x="115" y="98"/>
                      <a:pt x="115" y="98"/>
                      <a:pt x="116" y="94"/>
                    </a:cubicBezTo>
                    <a:cubicBezTo>
                      <a:pt x="118" y="95"/>
                      <a:pt x="118" y="98"/>
                      <a:pt x="118" y="103"/>
                    </a:cubicBezTo>
                    <a:cubicBezTo>
                      <a:pt x="122" y="95"/>
                      <a:pt x="124" y="92"/>
                      <a:pt x="122" y="86"/>
                    </a:cubicBezTo>
                    <a:cubicBezTo>
                      <a:pt x="120" y="83"/>
                      <a:pt x="122" y="80"/>
                      <a:pt x="123" y="79"/>
                    </a:cubicBezTo>
                    <a:cubicBezTo>
                      <a:pt x="124" y="81"/>
                      <a:pt x="122" y="84"/>
                      <a:pt x="123" y="86"/>
                    </a:cubicBezTo>
                    <a:cubicBezTo>
                      <a:pt x="125" y="84"/>
                      <a:pt x="123" y="81"/>
                      <a:pt x="124" y="79"/>
                    </a:cubicBezTo>
                    <a:cubicBezTo>
                      <a:pt x="131" y="77"/>
                      <a:pt x="128" y="56"/>
                      <a:pt x="126" y="53"/>
                    </a:cubicBezTo>
                    <a:cubicBezTo>
                      <a:pt x="126" y="53"/>
                      <a:pt x="126" y="53"/>
                      <a:pt x="125" y="53"/>
                    </a:cubicBezTo>
                    <a:cubicBezTo>
                      <a:pt x="125" y="53"/>
                      <a:pt x="125" y="53"/>
                      <a:pt x="125" y="53"/>
                    </a:cubicBezTo>
                    <a:cubicBezTo>
                      <a:pt x="124" y="52"/>
                      <a:pt x="124" y="52"/>
                      <a:pt x="124" y="48"/>
                    </a:cubicBezTo>
                    <a:cubicBezTo>
                      <a:pt x="125" y="48"/>
                      <a:pt x="125" y="49"/>
                      <a:pt x="125" y="50"/>
                    </a:cubicBezTo>
                    <a:cubicBezTo>
                      <a:pt x="125" y="50"/>
                      <a:pt x="125" y="50"/>
                      <a:pt x="126" y="48"/>
                    </a:cubicBezTo>
                    <a:cubicBezTo>
                      <a:pt x="126" y="49"/>
                      <a:pt x="126" y="49"/>
                      <a:pt x="127" y="52"/>
                    </a:cubicBezTo>
                    <a:cubicBezTo>
                      <a:pt x="127" y="52"/>
                      <a:pt x="127" y="52"/>
                      <a:pt x="127" y="52"/>
                    </a:cubicBezTo>
                    <a:cubicBezTo>
                      <a:pt x="128" y="53"/>
                      <a:pt x="128" y="55"/>
                      <a:pt x="129" y="56"/>
                    </a:cubicBezTo>
                    <a:cubicBezTo>
                      <a:pt x="129" y="56"/>
                      <a:pt x="130" y="55"/>
                      <a:pt x="127" y="49"/>
                    </a:cubicBezTo>
                    <a:cubicBezTo>
                      <a:pt x="127" y="49"/>
                      <a:pt x="127" y="49"/>
                      <a:pt x="126" y="42"/>
                    </a:cubicBezTo>
                    <a:cubicBezTo>
                      <a:pt x="126" y="42"/>
                      <a:pt x="127" y="42"/>
                      <a:pt x="127" y="42"/>
                    </a:cubicBezTo>
                    <a:cubicBezTo>
                      <a:pt x="126" y="37"/>
                      <a:pt x="124" y="31"/>
                      <a:pt x="122" y="27"/>
                    </a:cubicBezTo>
                    <a:cubicBezTo>
                      <a:pt x="121" y="27"/>
                      <a:pt x="121" y="26"/>
                      <a:pt x="121" y="26"/>
                    </a:cubicBezTo>
                    <a:cubicBezTo>
                      <a:pt x="121" y="26"/>
                      <a:pt x="121" y="26"/>
                      <a:pt x="121" y="26"/>
                    </a:cubicBezTo>
                    <a:cubicBezTo>
                      <a:pt x="120" y="26"/>
                      <a:pt x="120" y="26"/>
                      <a:pt x="120" y="26"/>
                    </a:cubicBezTo>
                    <a:cubicBezTo>
                      <a:pt x="120" y="26"/>
                      <a:pt x="120" y="26"/>
                      <a:pt x="120" y="26"/>
                    </a:cubicBezTo>
                    <a:cubicBezTo>
                      <a:pt x="116" y="22"/>
                      <a:pt x="116" y="16"/>
                      <a:pt x="113" y="11"/>
                    </a:cubicBezTo>
                    <a:cubicBezTo>
                      <a:pt x="113" y="11"/>
                      <a:pt x="114" y="12"/>
                      <a:pt x="114" y="12"/>
                    </a:cubicBezTo>
                    <a:cubicBezTo>
                      <a:pt x="114" y="12"/>
                      <a:pt x="114" y="11"/>
                      <a:pt x="112" y="10"/>
                    </a:cubicBezTo>
                    <a:cubicBezTo>
                      <a:pt x="115" y="13"/>
                      <a:pt x="121" y="21"/>
                      <a:pt x="124" y="27"/>
                    </a:cubicBezTo>
                    <a:cubicBezTo>
                      <a:pt x="122" y="23"/>
                      <a:pt x="120" y="21"/>
                      <a:pt x="118" y="17"/>
                    </a:cubicBezTo>
                    <a:cubicBezTo>
                      <a:pt x="118" y="17"/>
                      <a:pt x="118" y="17"/>
                      <a:pt x="118" y="17"/>
                    </a:cubicBezTo>
                    <a:cubicBezTo>
                      <a:pt x="115" y="13"/>
                      <a:pt x="112" y="10"/>
                      <a:pt x="112" y="10"/>
                    </a:cubicBezTo>
                    <a:moveTo>
                      <a:pt x="89" y="5"/>
                    </a:moveTo>
                    <a:cubicBezTo>
                      <a:pt x="89" y="5"/>
                      <a:pt x="89" y="5"/>
                      <a:pt x="89" y="5"/>
                    </a:cubicBezTo>
                    <a:cubicBezTo>
                      <a:pt x="89" y="5"/>
                      <a:pt x="89" y="5"/>
                      <a:pt x="90" y="5"/>
                    </a:cubicBezTo>
                    <a:cubicBezTo>
                      <a:pt x="89" y="5"/>
                      <a:pt x="89" y="5"/>
                      <a:pt x="89" y="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9" name="Freeform 39"/>
              <p:cNvSpPr/>
              <p:nvPr/>
            </p:nvSpPr>
            <p:spPr bwMode="auto">
              <a:xfrm>
                <a:off x="6995463" y="2978853"/>
                <a:ext cx="68263" cy="53975"/>
              </a:xfrm>
              <a:custGeom>
                <a:avLst/>
                <a:gdLst>
                  <a:gd name="T0" fmla="*/ 10 w 10"/>
                  <a:gd name="T1" fmla="*/ 1 h 8"/>
                  <a:gd name="T2" fmla="*/ 9 w 10"/>
                  <a:gd name="T3" fmla="*/ 2 h 8"/>
                  <a:gd name="T4" fmla="*/ 9 w 10"/>
                  <a:gd name="T5" fmla="*/ 3 h 8"/>
                  <a:gd name="T6" fmla="*/ 4 w 10"/>
                  <a:gd name="T7" fmla="*/ 3 h 8"/>
                  <a:gd name="T8" fmla="*/ 4 w 10"/>
                  <a:gd name="T9" fmla="*/ 6 h 8"/>
                  <a:gd name="T10" fmla="*/ 4 w 10"/>
                  <a:gd name="T11" fmla="*/ 8 h 8"/>
                  <a:gd name="T12" fmla="*/ 3 w 10"/>
                  <a:gd name="T13" fmla="*/ 8 h 8"/>
                  <a:gd name="T14" fmla="*/ 3 w 10"/>
                  <a:gd name="T15" fmla="*/ 8 h 8"/>
                  <a:gd name="T16" fmla="*/ 1 w 10"/>
                  <a:gd name="T17" fmla="*/ 7 h 8"/>
                  <a:gd name="T18" fmla="*/ 0 w 10"/>
                  <a:gd name="T19" fmla="*/ 7 h 8"/>
                  <a:gd name="T20" fmla="*/ 0 w 10"/>
                  <a:gd name="T21" fmla="*/ 5 h 8"/>
                  <a:gd name="T22" fmla="*/ 0 w 10"/>
                  <a:gd name="T23" fmla="*/ 5 h 8"/>
                  <a:gd name="T24" fmla="*/ 2 w 10"/>
                  <a:gd name="T25" fmla="*/ 3 h 8"/>
                  <a:gd name="T26" fmla="*/ 3 w 10"/>
                  <a:gd name="T27" fmla="*/ 2 h 8"/>
                  <a:gd name="T28" fmla="*/ 3 w 10"/>
                  <a:gd name="T29" fmla="*/ 1 h 8"/>
                  <a:gd name="T30" fmla="*/ 4 w 10"/>
                  <a:gd name="T31" fmla="*/ 1 h 8"/>
                  <a:gd name="T32" fmla="*/ 6 w 10"/>
                  <a:gd name="T33" fmla="*/ 1 h 8"/>
                  <a:gd name="T34" fmla="*/ 7 w 10"/>
                  <a:gd name="T35" fmla="*/ 1 h 8"/>
                  <a:gd name="T36" fmla="*/ 8 w 10"/>
                  <a:gd name="T37" fmla="*/ 0 h 8"/>
                  <a:gd name="T38" fmla="*/ 9 w 10"/>
                  <a:gd name="T39" fmla="*/ 0 h 8"/>
                  <a:gd name="T40" fmla="*/ 10 w 10"/>
                  <a:gd name="T4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8">
                    <a:moveTo>
                      <a:pt x="10" y="1"/>
                    </a:moveTo>
                    <a:cubicBezTo>
                      <a:pt x="10" y="1"/>
                      <a:pt x="10" y="2"/>
                      <a:pt x="9" y="2"/>
                    </a:cubicBezTo>
                    <a:cubicBezTo>
                      <a:pt x="9" y="3"/>
                      <a:pt x="9" y="3"/>
                      <a:pt x="9" y="3"/>
                    </a:cubicBezTo>
                    <a:cubicBezTo>
                      <a:pt x="9" y="3"/>
                      <a:pt x="6" y="2"/>
                      <a:pt x="4" y="3"/>
                    </a:cubicBezTo>
                    <a:cubicBezTo>
                      <a:pt x="4" y="4"/>
                      <a:pt x="2" y="5"/>
                      <a:pt x="4" y="6"/>
                    </a:cubicBezTo>
                    <a:cubicBezTo>
                      <a:pt x="4" y="6"/>
                      <a:pt x="5" y="8"/>
                      <a:pt x="4" y="8"/>
                    </a:cubicBezTo>
                    <a:cubicBezTo>
                      <a:pt x="4" y="8"/>
                      <a:pt x="3" y="8"/>
                      <a:pt x="3" y="8"/>
                    </a:cubicBezTo>
                    <a:cubicBezTo>
                      <a:pt x="3" y="8"/>
                      <a:pt x="3" y="8"/>
                      <a:pt x="3" y="8"/>
                    </a:cubicBezTo>
                    <a:cubicBezTo>
                      <a:pt x="2" y="8"/>
                      <a:pt x="2" y="7"/>
                      <a:pt x="1" y="7"/>
                    </a:cubicBezTo>
                    <a:cubicBezTo>
                      <a:pt x="1" y="7"/>
                      <a:pt x="0" y="7"/>
                      <a:pt x="0" y="7"/>
                    </a:cubicBezTo>
                    <a:cubicBezTo>
                      <a:pt x="0" y="6"/>
                      <a:pt x="0" y="5"/>
                      <a:pt x="0" y="5"/>
                    </a:cubicBezTo>
                    <a:cubicBezTo>
                      <a:pt x="0" y="5"/>
                      <a:pt x="0" y="5"/>
                      <a:pt x="0" y="5"/>
                    </a:cubicBezTo>
                    <a:cubicBezTo>
                      <a:pt x="1" y="4"/>
                      <a:pt x="1" y="4"/>
                      <a:pt x="2" y="3"/>
                    </a:cubicBezTo>
                    <a:cubicBezTo>
                      <a:pt x="2" y="3"/>
                      <a:pt x="2" y="3"/>
                      <a:pt x="3" y="2"/>
                    </a:cubicBezTo>
                    <a:cubicBezTo>
                      <a:pt x="3" y="2"/>
                      <a:pt x="3" y="2"/>
                      <a:pt x="3" y="1"/>
                    </a:cubicBezTo>
                    <a:cubicBezTo>
                      <a:pt x="3" y="1"/>
                      <a:pt x="4" y="1"/>
                      <a:pt x="4" y="1"/>
                    </a:cubicBezTo>
                    <a:cubicBezTo>
                      <a:pt x="5" y="1"/>
                      <a:pt x="5" y="1"/>
                      <a:pt x="6" y="1"/>
                    </a:cubicBezTo>
                    <a:cubicBezTo>
                      <a:pt x="7" y="1"/>
                      <a:pt x="7" y="1"/>
                      <a:pt x="7" y="1"/>
                    </a:cubicBezTo>
                    <a:cubicBezTo>
                      <a:pt x="8" y="1"/>
                      <a:pt x="8" y="1"/>
                      <a:pt x="8" y="0"/>
                    </a:cubicBezTo>
                    <a:cubicBezTo>
                      <a:pt x="8" y="0"/>
                      <a:pt x="8" y="0"/>
                      <a:pt x="9" y="0"/>
                    </a:cubicBezTo>
                    <a:cubicBezTo>
                      <a:pt x="9" y="0"/>
                      <a:pt x="10" y="0"/>
                      <a:pt x="1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0" name="Freeform 40"/>
              <p:cNvSpPr/>
              <p:nvPr/>
            </p:nvSpPr>
            <p:spPr bwMode="auto">
              <a:xfrm>
                <a:off x="7370113" y="3093153"/>
                <a:ext cx="33338" cy="66675"/>
              </a:xfrm>
              <a:custGeom>
                <a:avLst/>
                <a:gdLst>
                  <a:gd name="T0" fmla="*/ 3 w 5"/>
                  <a:gd name="T1" fmla="*/ 6 h 10"/>
                  <a:gd name="T2" fmla="*/ 5 w 5"/>
                  <a:gd name="T3" fmla="*/ 10 h 10"/>
                  <a:gd name="T4" fmla="*/ 4 w 5"/>
                  <a:gd name="T5" fmla="*/ 9 h 10"/>
                  <a:gd name="T6" fmla="*/ 1 w 5"/>
                  <a:gd name="T7" fmla="*/ 2 h 10"/>
                  <a:gd name="T8" fmla="*/ 0 w 5"/>
                  <a:gd name="T9" fmla="*/ 0 h 10"/>
                  <a:gd name="T10" fmla="*/ 1 w 5"/>
                  <a:gd name="T11" fmla="*/ 1 h 10"/>
                  <a:gd name="T12" fmla="*/ 1 w 5"/>
                  <a:gd name="T13" fmla="*/ 3 h 10"/>
                  <a:gd name="T14" fmla="*/ 3 w 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6"/>
                    </a:moveTo>
                    <a:cubicBezTo>
                      <a:pt x="5" y="10"/>
                      <a:pt x="5" y="10"/>
                      <a:pt x="5" y="10"/>
                    </a:cubicBezTo>
                    <a:cubicBezTo>
                      <a:pt x="5" y="10"/>
                      <a:pt x="5" y="10"/>
                      <a:pt x="4" y="9"/>
                    </a:cubicBezTo>
                    <a:cubicBezTo>
                      <a:pt x="2" y="5"/>
                      <a:pt x="2" y="4"/>
                      <a:pt x="1" y="2"/>
                    </a:cubicBezTo>
                    <a:cubicBezTo>
                      <a:pt x="0" y="1"/>
                      <a:pt x="0" y="1"/>
                      <a:pt x="0" y="0"/>
                    </a:cubicBezTo>
                    <a:cubicBezTo>
                      <a:pt x="0" y="0"/>
                      <a:pt x="1" y="1"/>
                      <a:pt x="1" y="1"/>
                    </a:cubicBezTo>
                    <a:cubicBezTo>
                      <a:pt x="1" y="2"/>
                      <a:pt x="1" y="2"/>
                      <a:pt x="1" y="3"/>
                    </a:cubicBezTo>
                    <a:cubicBezTo>
                      <a:pt x="2" y="4"/>
                      <a:pt x="3" y="6"/>
                      <a:pt x="3"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1" name="Freeform 41"/>
              <p:cNvSpPr/>
              <p:nvPr/>
            </p:nvSpPr>
            <p:spPr bwMode="auto">
              <a:xfrm>
                <a:off x="7409800" y="3172528"/>
                <a:ext cx="7938" cy="26988"/>
              </a:xfrm>
              <a:custGeom>
                <a:avLst/>
                <a:gdLst>
                  <a:gd name="T0" fmla="*/ 1 w 1"/>
                  <a:gd name="T1" fmla="*/ 1 h 4"/>
                  <a:gd name="T2" fmla="*/ 1 w 1"/>
                  <a:gd name="T3" fmla="*/ 4 h 4"/>
                  <a:gd name="T4" fmla="*/ 1 w 1"/>
                  <a:gd name="T5" fmla="*/ 4 h 4"/>
                  <a:gd name="T6" fmla="*/ 1 w 1"/>
                  <a:gd name="T7" fmla="*/ 3 h 4"/>
                  <a:gd name="T8" fmla="*/ 0 w 1"/>
                  <a:gd name="T9" fmla="*/ 2 h 4"/>
                  <a:gd name="T10" fmla="*/ 0 w 1"/>
                  <a:gd name="T11" fmla="*/ 0 h 4"/>
                  <a:gd name="T12" fmla="*/ 0 w 1"/>
                  <a:gd name="T13" fmla="*/ 0 h 4"/>
                  <a:gd name="T14" fmla="*/ 0 w 1"/>
                  <a:gd name="T15" fmla="*/ 0 h 4"/>
                  <a:gd name="T16" fmla="*/ 0 w 1"/>
                  <a:gd name="T17" fmla="*/ 0 h 4"/>
                  <a:gd name="T18" fmla="*/ 0 w 1"/>
                  <a:gd name="T19" fmla="*/ 0 h 4"/>
                  <a:gd name="T20" fmla="*/ 1 w 1"/>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4">
                    <a:moveTo>
                      <a:pt x="1" y="1"/>
                    </a:moveTo>
                    <a:cubicBezTo>
                      <a:pt x="1" y="2"/>
                      <a:pt x="1" y="4"/>
                      <a:pt x="1" y="4"/>
                    </a:cubicBezTo>
                    <a:cubicBezTo>
                      <a:pt x="1" y="4"/>
                      <a:pt x="1" y="4"/>
                      <a:pt x="1" y="4"/>
                    </a:cubicBezTo>
                    <a:cubicBezTo>
                      <a:pt x="1" y="4"/>
                      <a:pt x="1" y="3"/>
                      <a:pt x="1" y="3"/>
                    </a:cubicBezTo>
                    <a:cubicBezTo>
                      <a:pt x="1" y="3"/>
                      <a:pt x="1" y="2"/>
                      <a:pt x="0" y="2"/>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2" name="Freeform 42"/>
              <p:cNvSpPr/>
              <p:nvPr/>
            </p:nvSpPr>
            <p:spPr bwMode="auto">
              <a:xfrm>
                <a:off x="7417738" y="3199516"/>
                <a:ext cx="19050" cy="119063"/>
              </a:xfrm>
              <a:custGeom>
                <a:avLst/>
                <a:gdLst>
                  <a:gd name="T0" fmla="*/ 2 w 3"/>
                  <a:gd name="T1" fmla="*/ 4 h 18"/>
                  <a:gd name="T2" fmla="*/ 3 w 3"/>
                  <a:gd name="T3" fmla="*/ 9 h 18"/>
                  <a:gd name="T4" fmla="*/ 3 w 3"/>
                  <a:gd name="T5" fmla="*/ 14 h 18"/>
                  <a:gd name="T6" fmla="*/ 3 w 3"/>
                  <a:gd name="T7" fmla="*/ 13 h 18"/>
                  <a:gd name="T8" fmla="*/ 3 w 3"/>
                  <a:gd name="T9" fmla="*/ 15 h 18"/>
                  <a:gd name="T10" fmla="*/ 3 w 3"/>
                  <a:gd name="T11" fmla="*/ 15 h 18"/>
                  <a:gd name="T12" fmla="*/ 2 w 3"/>
                  <a:gd name="T13" fmla="*/ 15 h 18"/>
                  <a:gd name="T14" fmla="*/ 3 w 3"/>
                  <a:gd name="T15" fmla="*/ 18 h 18"/>
                  <a:gd name="T16" fmla="*/ 2 w 3"/>
                  <a:gd name="T17" fmla="*/ 15 h 18"/>
                  <a:gd name="T18" fmla="*/ 2 w 3"/>
                  <a:gd name="T19" fmla="*/ 14 h 18"/>
                  <a:gd name="T20" fmla="*/ 2 w 3"/>
                  <a:gd name="T21" fmla="*/ 12 h 18"/>
                  <a:gd name="T22" fmla="*/ 2 w 3"/>
                  <a:gd name="T23" fmla="*/ 11 h 18"/>
                  <a:gd name="T24" fmla="*/ 2 w 3"/>
                  <a:gd name="T25" fmla="*/ 11 h 18"/>
                  <a:gd name="T26" fmla="*/ 2 w 3"/>
                  <a:gd name="T27" fmla="*/ 11 h 18"/>
                  <a:gd name="T28" fmla="*/ 2 w 3"/>
                  <a:gd name="T29" fmla="*/ 10 h 18"/>
                  <a:gd name="T30" fmla="*/ 2 w 3"/>
                  <a:gd name="T31" fmla="*/ 6 h 18"/>
                  <a:gd name="T32" fmla="*/ 1 w 3"/>
                  <a:gd name="T33" fmla="*/ 3 h 18"/>
                  <a:gd name="T34" fmla="*/ 0 w 3"/>
                  <a:gd name="T35" fmla="*/ 0 h 18"/>
                  <a:gd name="T36" fmla="*/ 2 w 3"/>
                  <a:gd name="T3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18">
                    <a:moveTo>
                      <a:pt x="2" y="4"/>
                    </a:moveTo>
                    <a:cubicBezTo>
                      <a:pt x="2" y="6"/>
                      <a:pt x="3" y="7"/>
                      <a:pt x="3" y="9"/>
                    </a:cubicBezTo>
                    <a:cubicBezTo>
                      <a:pt x="3" y="9"/>
                      <a:pt x="3" y="14"/>
                      <a:pt x="3" y="14"/>
                    </a:cubicBezTo>
                    <a:cubicBezTo>
                      <a:pt x="3" y="14"/>
                      <a:pt x="3" y="13"/>
                      <a:pt x="3" y="13"/>
                    </a:cubicBezTo>
                    <a:cubicBezTo>
                      <a:pt x="3" y="15"/>
                      <a:pt x="3" y="15"/>
                      <a:pt x="3" y="15"/>
                    </a:cubicBezTo>
                    <a:cubicBezTo>
                      <a:pt x="3" y="15"/>
                      <a:pt x="3" y="15"/>
                      <a:pt x="3" y="15"/>
                    </a:cubicBezTo>
                    <a:cubicBezTo>
                      <a:pt x="3" y="15"/>
                      <a:pt x="3" y="15"/>
                      <a:pt x="2" y="15"/>
                    </a:cubicBezTo>
                    <a:cubicBezTo>
                      <a:pt x="2" y="16"/>
                      <a:pt x="3" y="17"/>
                      <a:pt x="3" y="18"/>
                    </a:cubicBezTo>
                    <a:cubicBezTo>
                      <a:pt x="2" y="18"/>
                      <a:pt x="2" y="15"/>
                      <a:pt x="2" y="15"/>
                    </a:cubicBezTo>
                    <a:cubicBezTo>
                      <a:pt x="1" y="14"/>
                      <a:pt x="2" y="14"/>
                      <a:pt x="2" y="14"/>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0"/>
                    </a:cubicBezTo>
                    <a:cubicBezTo>
                      <a:pt x="2" y="7"/>
                      <a:pt x="2" y="7"/>
                      <a:pt x="2" y="6"/>
                    </a:cubicBezTo>
                    <a:cubicBezTo>
                      <a:pt x="1" y="5"/>
                      <a:pt x="1" y="4"/>
                      <a:pt x="1" y="3"/>
                    </a:cubicBezTo>
                    <a:cubicBezTo>
                      <a:pt x="0" y="1"/>
                      <a:pt x="0" y="1"/>
                      <a:pt x="0" y="0"/>
                    </a:cubicBezTo>
                    <a:cubicBezTo>
                      <a:pt x="1" y="1"/>
                      <a:pt x="2" y="4"/>
                      <a:pt x="2"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3" name="Freeform 43"/>
              <p:cNvSpPr/>
              <p:nvPr/>
            </p:nvSpPr>
            <p:spPr bwMode="auto">
              <a:xfrm>
                <a:off x="7417738" y="3399541"/>
                <a:ext cx="6350" cy="33338"/>
              </a:xfrm>
              <a:custGeom>
                <a:avLst/>
                <a:gdLst>
                  <a:gd name="T0" fmla="*/ 1 w 1"/>
                  <a:gd name="T1" fmla="*/ 1 h 5"/>
                  <a:gd name="T2" fmla="*/ 0 w 1"/>
                  <a:gd name="T3" fmla="*/ 5 h 5"/>
                  <a:gd name="T4" fmla="*/ 1 w 1"/>
                  <a:gd name="T5" fmla="*/ 0 h 5"/>
                  <a:gd name="T6" fmla="*/ 1 w 1"/>
                  <a:gd name="T7" fmla="*/ 1 h 5"/>
                </a:gdLst>
                <a:ahLst/>
                <a:cxnLst>
                  <a:cxn ang="0">
                    <a:pos x="T0" y="T1"/>
                  </a:cxn>
                  <a:cxn ang="0">
                    <a:pos x="T2" y="T3"/>
                  </a:cxn>
                  <a:cxn ang="0">
                    <a:pos x="T4" y="T5"/>
                  </a:cxn>
                  <a:cxn ang="0">
                    <a:pos x="T6" y="T7"/>
                  </a:cxn>
                </a:cxnLst>
                <a:rect l="0" t="0" r="r" b="b"/>
                <a:pathLst>
                  <a:path w="1" h="5">
                    <a:moveTo>
                      <a:pt x="1" y="1"/>
                    </a:moveTo>
                    <a:cubicBezTo>
                      <a:pt x="1" y="3"/>
                      <a:pt x="1" y="5"/>
                      <a:pt x="0" y="5"/>
                    </a:cubicBezTo>
                    <a:cubicBezTo>
                      <a:pt x="0" y="5"/>
                      <a:pt x="0" y="1"/>
                      <a:pt x="1" y="0"/>
                    </a:cubicBezTo>
                    <a:cubicBezTo>
                      <a:pt x="1" y="0"/>
                      <a:pt x="1" y="0"/>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4" name="Freeform 44"/>
              <p:cNvSpPr/>
              <p:nvPr/>
            </p:nvSpPr>
            <p:spPr bwMode="auto">
              <a:xfrm>
                <a:off x="7182788" y="3724978"/>
                <a:ext cx="187325" cy="193675"/>
              </a:xfrm>
              <a:custGeom>
                <a:avLst/>
                <a:gdLst>
                  <a:gd name="T0" fmla="*/ 22 w 28"/>
                  <a:gd name="T1" fmla="*/ 8 h 29"/>
                  <a:gd name="T2" fmla="*/ 12 w 28"/>
                  <a:gd name="T3" fmla="*/ 20 h 29"/>
                  <a:gd name="T4" fmla="*/ 7 w 28"/>
                  <a:gd name="T5" fmla="*/ 24 h 29"/>
                  <a:gd name="T6" fmla="*/ 5 w 28"/>
                  <a:gd name="T7" fmla="*/ 25 h 29"/>
                  <a:gd name="T8" fmla="*/ 3 w 28"/>
                  <a:gd name="T9" fmla="*/ 27 h 29"/>
                  <a:gd name="T10" fmla="*/ 0 w 28"/>
                  <a:gd name="T11" fmla="*/ 29 h 29"/>
                  <a:gd name="T12" fmla="*/ 1 w 28"/>
                  <a:gd name="T13" fmla="*/ 29 h 29"/>
                  <a:gd name="T14" fmla="*/ 6 w 28"/>
                  <a:gd name="T15" fmla="*/ 24 h 29"/>
                  <a:gd name="T16" fmla="*/ 12 w 28"/>
                  <a:gd name="T17" fmla="*/ 18 h 29"/>
                  <a:gd name="T18" fmla="*/ 18 w 28"/>
                  <a:gd name="T19" fmla="*/ 12 h 29"/>
                  <a:gd name="T20" fmla="*/ 24 w 28"/>
                  <a:gd name="T21" fmla="*/ 4 h 29"/>
                  <a:gd name="T22" fmla="*/ 24 w 28"/>
                  <a:gd name="T23" fmla="*/ 5 h 29"/>
                  <a:gd name="T24" fmla="*/ 27 w 28"/>
                  <a:gd name="T25" fmla="*/ 1 h 29"/>
                  <a:gd name="T26" fmla="*/ 26 w 28"/>
                  <a:gd name="T27" fmla="*/ 2 h 29"/>
                  <a:gd name="T28" fmla="*/ 28 w 28"/>
                  <a:gd name="T29" fmla="*/ 0 h 29"/>
                  <a:gd name="T30" fmla="*/ 27 w 28"/>
                  <a:gd name="T31" fmla="*/ 1 h 29"/>
                  <a:gd name="T32" fmla="*/ 28 w 28"/>
                  <a:gd name="T33" fmla="*/ 0 h 29"/>
                  <a:gd name="T34" fmla="*/ 22 w 28"/>
                  <a:gd name="T35"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9">
                    <a:moveTo>
                      <a:pt x="22" y="8"/>
                    </a:moveTo>
                    <a:cubicBezTo>
                      <a:pt x="16" y="16"/>
                      <a:pt x="16" y="16"/>
                      <a:pt x="12" y="20"/>
                    </a:cubicBezTo>
                    <a:cubicBezTo>
                      <a:pt x="7" y="24"/>
                      <a:pt x="7" y="24"/>
                      <a:pt x="7" y="24"/>
                    </a:cubicBezTo>
                    <a:cubicBezTo>
                      <a:pt x="6" y="24"/>
                      <a:pt x="6" y="25"/>
                      <a:pt x="5" y="25"/>
                    </a:cubicBezTo>
                    <a:cubicBezTo>
                      <a:pt x="3" y="27"/>
                      <a:pt x="3" y="27"/>
                      <a:pt x="3" y="27"/>
                    </a:cubicBezTo>
                    <a:cubicBezTo>
                      <a:pt x="2" y="27"/>
                      <a:pt x="2" y="28"/>
                      <a:pt x="0" y="29"/>
                    </a:cubicBezTo>
                    <a:cubicBezTo>
                      <a:pt x="1" y="29"/>
                      <a:pt x="1" y="29"/>
                      <a:pt x="1" y="29"/>
                    </a:cubicBezTo>
                    <a:cubicBezTo>
                      <a:pt x="2" y="27"/>
                      <a:pt x="5" y="26"/>
                      <a:pt x="6" y="24"/>
                    </a:cubicBezTo>
                    <a:cubicBezTo>
                      <a:pt x="8" y="22"/>
                      <a:pt x="10" y="19"/>
                      <a:pt x="12" y="18"/>
                    </a:cubicBezTo>
                    <a:cubicBezTo>
                      <a:pt x="14" y="16"/>
                      <a:pt x="16" y="14"/>
                      <a:pt x="18" y="12"/>
                    </a:cubicBezTo>
                    <a:cubicBezTo>
                      <a:pt x="20" y="10"/>
                      <a:pt x="22" y="7"/>
                      <a:pt x="24" y="4"/>
                    </a:cubicBezTo>
                    <a:cubicBezTo>
                      <a:pt x="24" y="4"/>
                      <a:pt x="24" y="4"/>
                      <a:pt x="24" y="5"/>
                    </a:cubicBezTo>
                    <a:cubicBezTo>
                      <a:pt x="24" y="5"/>
                      <a:pt x="25" y="3"/>
                      <a:pt x="27" y="1"/>
                    </a:cubicBezTo>
                    <a:cubicBezTo>
                      <a:pt x="27" y="1"/>
                      <a:pt x="27" y="1"/>
                      <a:pt x="26" y="2"/>
                    </a:cubicBezTo>
                    <a:cubicBezTo>
                      <a:pt x="27" y="1"/>
                      <a:pt x="27" y="1"/>
                      <a:pt x="28" y="0"/>
                    </a:cubicBezTo>
                    <a:cubicBezTo>
                      <a:pt x="27" y="0"/>
                      <a:pt x="27" y="0"/>
                      <a:pt x="27" y="1"/>
                    </a:cubicBezTo>
                    <a:cubicBezTo>
                      <a:pt x="27" y="0"/>
                      <a:pt x="27" y="0"/>
                      <a:pt x="28" y="0"/>
                    </a:cubicBezTo>
                    <a:cubicBezTo>
                      <a:pt x="26" y="2"/>
                      <a:pt x="24" y="6"/>
                      <a:pt x="22" y="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5" name="Freeform 45"/>
              <p:cNvSpPr/>
              <p:nvPr/>
            </p:nvSpPr>
            <p:spPr bwMode="auto">
              <a:xfrm>
                <a:off x="7297088" y="3632903"/>
                <a:ext cx="33338" cy="92075"/>
              </a:xfrm>
              <a:custGeom>
                <a:avLst/>
                <a:gdLst>
                  <a:gd name="T0" fmla="*/ 5 w 5"/>
                  <a:gd name="T1" fmla="*/ 10 h 14"/>
                  <a:gd name="T2" fmla="*/ 2 w 5"/>
                  <a:gd name="T3" fmla="*/ 14 h 14"/>
                  <a:gd name="T4" fmla="*/ 2 w 5"/>
                  <a:gd name="T5" fmla="*/ 14 h 14"/>
                  <a:gd name="T6" fmla="*/ 2 w 5"/>
                  <a:gd name="T7" fmla="*/ 13 h 14"/>
                  <a:gd name="T8" fmla="*/ 1 w 5"/>
                  <a:gd name="T9" fmla="*/ 13 h 14"/>
                  <a:gd name="T10" fmla="*/ 1 w 5"/>
                  <a:gd name="T11" fmla="*/ 13 h 14"/>
                  <a:gd name="T12" fmla="*/ 2 w 5"/>
                  <a:gd name="T13" fmla="*/ 8 h 14"/>
                  <a:gd name="T14" fmla="*/ 2 w 5"/>
                  <a:gd name="T15" fmla="*/ 4 h 14"/>
                  <a:gd name="T16" fmla="*/ 0 w 5"/>
                  <a:gd name="T17" fmla="*/ 2 h 14"/>
                  <a:gd name="T18" fmla="*/ 1 w 5"/>
                  <a:gd name="T19" fmla="*/ 0 h 14"/>
                  <a:gd name="T20" fmla="*/ 3 w 5"/>
                  <a:gd name="T21" fmla="*/ 3 h 14"/>
                  <a:gd name="T22" fmla="*/ 3 w 5"/>
                  <a:gd name="T23" fmla="*/ 3 h 14"/>
                  <a:gd name="T24" fmla="*/ 4 w 5"/>
                  <a:gd name="T25" fmla="*/ 7 h 14"/>
                  <a:gd name="T26" fmla="*/ 5 w 5"/>
                  <a:gd name="T27" fmla="*/ 8 h 14"/>
                  <a:gd name="T28" fmla="*/ 5 w 5"/>
                  <a:gd name="T29" fmla="*/ 9 h 14"/>
                  <a:gd name="T30" fmla="*/ 5 w 5"/>
                  <a:gd name="T31" fmla="*/ 9 h 14"/>
                  <a:gd name="T32" fmla="*/ 5 w 5"/>
                  <a:gd name="T3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4">
                    <a:moveTo>
                      <a:pt x="5" y="10"/>
                    </a:moveTo>
                    <a:cubicBezTo>
                      <a:pt x="4" y="11"/>
                      <a:pt x="3" y="14"/>
                      <a:pt x="2" y="14"/>
                    </a:cubicBezTo>
                    <a:cubicBezTo>
                      <a:pt x="2" y="14"/>
                      <a:pt x="2" y="14"/>
                      <a:pt x="2" y="14"/>
                    </a:cubicBezTo>
                    <a:cubicBezTo>
                      <a:pt x="2" y="14"/>
                      <a:pt x="2" y="14"/>
                      <a:pt x="2" y="13"/>
                    </a:cubicBezTo>
                    <a:cubicBezTo>
                      <a:pt x="2" y="13"/>
                      <a:pt x="2" y="13"/>
                      <a:pt x="1" y="13"/>
                    </a:cubicBezTo>
                    <a:cubicBezTo>
                      <a:pt x="1" y="13"/>
                      <a:pt x="1" y="13"/>
                      <a:pt x="1" y="13"/>
                    </a:cubicBezTo>
                    <a:cubicBezTo>
                      <a:pt x="1" y="12"/>
                      <a:pt x="2" y="8"/>
                      <a:pt x="2" y="8"/>
                    </a:cubicBezTo>
                    <a:cubicBezTo>
                      <a:pt x="2" y="7"/>
                      <a:pt x="2" y="6"/>
                      <a:pt x="2" y="4"/>
                    </a:cubicBezTo>
                    <a:cubicBezTo>
                      <a:pt x="1" y="3"/>
                      <a:pt x="1" y="3"/>
                      <a:pt x="0" y="2"/>
                    </a:cubicBezTo>
                    <a:cubicBezTo>
                      <a:pt x="0" y="1"/>
                      <a:pt x="0" y="1"/>
                      <a:pt x="1" y="0"/>
                    </a:cubicBezTo>
                    <a:cubicBezTo>
                      <a:pt x="2" y="0"/>
                      <a:pt x="2" y="1"/>
                      <a:pt x="3" y="3"/>
                    </a:cubicBezTo>
                    <a:cubicBezTo>
                      <a:pt x="3" y="3"/>
                      <a:pt x="3" y="3"/>
                      <a:pt x="3" y="3"/>
                    </a:cubicBezTo>
                    <a:cubicBezTo>
                      <a:pt x="4" y="7"/>
                      <a:pt x="4" y="7"/>
                      <a:pt x="4" y="7"/>
                    </a:cubicBezTo>
                    <a:cubicBezTo>
                      <a:pt x="5" y="7"/>
                      <a:pt x="5" y="8"/>
                      <a:pt x="5" y="8"/>
                    </a:cubicBezTo>
                    <a:cubicBezTo>
                      <a:pt x="5" y="8"/>
                      <a:pt x="5" y="9"/>
                      <a:pt x="5" y="9"/>
                    </a:cubicBezTo>
                    <a:cubicBezTo>
                      <a:pt x="5" y="9"/>
                      <a:pt x="5" y="9"/>
                      <a:pt x="5" y="9"/>
                    </a:cubicBezTo>
                    <a:cubicBezTo>
                      <a:pt x="5" y="9"/>
                      <a:pt x="5" y="9"/>
                      <a:pt x="5"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6" name="Freeform 46"/>
              <p:cNvSpPr/>
              <p:nvPr/>
            </p:nvSpPr>
            <p:spPr bwMode="auto">
              <a:xfrm>
                <a:off x="7324075" y="3585278"/>
                <a:ext cx="12700" cy="87313"/>
              </a:xfrm>
              <a:custGeom>
                <a:avLst/>
                <a:gdLst>
                  <a:gd name="T0" fmla="*/ 2 w 2"/>
                  <a:gd name="T1" fmla="*/ 12 h 13"/>
                  <a:gd name="T2" fmla="*/ 0 w 2"/>
                  <a:gd name="T3" fmla="*/ 11 h 13"/>
                  <a:gd name="T4" fmla="*/ 0 w 2"/>
                  <a:gd name="T5" fmla="*/ 5 h 13"/>
                  <a:gd name="T6" fmla="*/ 0 w 2"/>
                  <a:gd name="T7" fmla="*/ 3 h 13"/>
                  <a:gd name="T8" fmla="*/ 0 w 2"/>
                  <a:gd name="T9" fmla="*/ 3 h 13"/>
                  <a:gd name="T10" fmla="*/ 0 w 2"/>
                  <a:gd name="T11" fmla="*/ 0 h 13"/>
                  <a:gd name="T12" fmla="*/ 2 w 2"/>
                  <a:gd name="T13" fmla="*/ 5 h 13"/>
                  <a:gd name="T14" fmla="*/ 2 w 2"/>
                  <a:gd name="T15" fmla="*/ 7 h 13"/>
                  <a:gd name="T16" fmla="*/ 2 w 2"/>
                  <a:gd name="T17" fmla="*/ 9 h 13"/>
                  <a:gd name="T18" fmla="*/ 2 w 2"/>
                  <a:gd name="T19" fmla="*/ 11 h 13"/>
                  <a:gd name="T20" fmla="*/ 2 w 2"/>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3">
                    <a:moveTo>
                      <a:pt x="2" y="12"/>
                    </a:moveTo>
                    <a:cubicBezTo>
                      <a:pt x="1" y="13"/>
                      <a:pt x="1" y="13"/>
                      <a:pt x="0" y="11"/>
                    </a:cubicBezTo>
                    <a:cubicBezTo>
                      <a:pt x="0" y="10"/>
                      <a:pt x="0" y="7"/>
                      <a:pt x="0" y="5"/>
                    </a:cubicBezTo>
                    <a:cubicBezTo>
                      <a:pt x="0" y="4"/>
                      <a:pt x="0" y="4"/>
                      <a:pt x="0" y="3"/>
                    </a:cubicBezTo>
                    <a:cubicBezTo>
                      <a:pt x="0" y="3"/>
                      <a:pt x="0" y="3"/>
                      <a:pt x="0" y="3"/>
                    </a:cubicBezTo>
                    <a:cubicBezTo>
                      <a:pt x="0" y="3"/>
                      <a:pt x="0" y="1"/>
                      <a:pt x="0" y="0"/>
                    </a:cubicBezTo>
                    <a:cubicBezTo>
                      <a:pt x="2" y="3"/>
                      <a:pt x="2" y="5"/>
                      <a:pt x="2" y="5"/>
                    </a:cubicBezTo>
                    <a:cubicBezTo>
                      <a:pt x="2" y="6"/>
                      <a:pt x="2" y="7"/>
                      <a:pt x="2" y="7"/>
                    </a:cubicBezTo>
                    <a:cubicBezTo>
                      <a:pt x="2" y="8"/>
                      <a:pt x="2" y="9"/>
                      <a:pt x="2" y="9"/>
                    </a:cubicBezTo>
                    <a:cubicBezTo>
                      <a:pt x="2" y="10"/>
                      <a:pt x="2" y="10"/>
                      <a:pt x="2" y="11"/>
                    </a:cubicBezTo>
                    <a:cubicBezTo>
                      <a:pt x="2" y="11"/>
                      <a:pt x="2" y="11"/>
                      <a:pt x="2" y="1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7" name="Freeform 47"/>
              <p:cNvSpPr/>
              <p:nvPr/>
            </p:nvSpPr>
            <p:spPr bwMode="auto">
              <a:xfrm>
                <a:off x="7309788" y="3724978"/>
                <a:ext cx="14288" cy="14288"/>
              </a:xfrm>
              <a:custGeom>
                <a:avLst/>
                <a:gdLst>
                  <a:gd name="T0" fmla="*/ 2 w 2"/>
                  <a:gd name="T1" fmla="*/ 1 h 2"/>
                  <a:gd name="T2" fmla="*/ 2 w 2"/>
                  <a:gd name="T3" fmla="*/ 1 h 2"/>
                  <a:gd name="T4" fmla="*/ 2 w 2"/>
                  <a:gd name="T5" fmla="*/ 1 h 2"/>
                  <a:gd name="T6" fmla="*/ 1 w 2"/>
                  <a:gd name="T7" fmla="*/ 2 h 2"/>
                  <a:gd name="T8" fmla="*/ 0 w 2"/>
                  <a:gd name="T9" fmla="*/ 2 h 2"/>
                  <a:gd name="T10" fmla="*/ 1 w 2"/>
                  <a:gd name="T11" fmla="*/ 0 h 2"/>
                  <a:gd name="T12" fmla="*/ 1 w 2"/>
                  <a:gd name="T13" fmla="*/ 0 h 2"/>
                  <a:gd name="T14" fmla="*/ 1 w 2"/>
                  <a:gd name="T15" fmla="*/ 0 h 2"/>
                  <a:gd name="T16" fmla="*/ 2 w 2"/>
                  <a:gd name="T17" fmla="*/ 0 h 2"/>
                  <a:gd name="T18" fmla="*/ 2 w 2"/>
                  <a:gd name="T19" fmla="*/ 0 h 2"/>
                  <a:gd name="T20" fmla="*/ 2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1"/>
                    </a:moveTo>
                    <a:cubicBezTo>
                      <a:pt x="2" y="1"/>
                      <a:pt x="2" y="1"/>
                      <a:pt x="2" y="1"/>
                    </a:cubicBezTo>
                    <a:cubicBezTo>
                      <a:pt x="2" y="1"/>
                      <a:pt x="2" y="1"/>
                      <a:pt x="2" y="1"/>
                    </a:cubicBezTo>
                    <a:cubicBezTo>
                      <a:pt x="2" y="1"/>
                      <a:pt x="1" y="2"/>
                      <a:pt x="1" y="2"/>
                    </a:cubicBezTo>
                    <a:cubicBezTo>
                      <a:pt x="1" y="2"/>
                      <a:pt x="0" y="2"/>
                      <a:pt x="0" y="2"/>
                    </a:cubicBezTo>
                    <a:cubicBezTo>
                      <a:pt x="0" y="1"/>
                      <a:pt x="1" y="0"/>
                      <a:pt x="1" y="0"/>
                    </a:cubicBezTo>
                    <a:cubicBezTo>
                      <a:pt x="1" y="0"/>
                      <a:pt x="1" y="0"/>
                      <a:pt x="1" y="0"/>
                    </a:cubicBezTo>
                    <a:cubicBezTo>
                      <a:pt x="1" y="0"/>
                      <a:pt x="1" y="0"/>
                      <a:pt x="1" y="0"/>
                    </a:cubicBezTo>
                    <a:cubicBezTo>
                      <a:pt x="2" y="1"/>
                      <a:pt x="2" y="0"/>
                      <a:pt x="2" y="0"/>
                    </a:cubicBezTo>
                    <a:cubicBezTo>
                      <a:pt x="2" y="0"/>
                      <a:pt x="2" y="0"/>
                      <a:pt x="2" y="0"/>
                    </a:cubicBezTo>
                    <a:cubicBezTo>
                      <a:pt x="2" y="1"/>
                      <a:pt x="2" y="1"/>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8" name="Freeform 48"/>
              <p:cNvSpPr/>
              <p:nvPr/>
            </p:nvSpPr>
            <p:spPr bwMode="auto">
              <a:xfrm>
                <a:off x="7324075" y="3724978"/>
                <a:ext cx="19050" cy="14288"/>
              </a:xfrm>
              <a:custGeom>
                <a:avLst/>
                <a:gdLst>
                  <a:gd name="T0" fmla="*/ 2 w 3"/>
                  <a:gd name="T1" fmla="*/ 1 h 2"/>
                  <a:gd name="T2" fmla="*/ 2 w 3"/>
                  <a:gd name="T3" fmla="*/ 2 h 2"/>
                  <a:gd name="T4" fmla="*/ 1 w 3"/>
                  <a:gd name="T5" fmla="*/ 2 h 2"/>
                  <a:gd name="T6" fmla="*/ 1 w 3"/>
                  <a:gd name="T7" fmla="*/ 2 h 2"/>
                  <a:gd name="T8" fmla="*/ 0 w 3"/>
                  <a:gd name="T9" fmla="*/ 2 h 2"/>
                  <a:gd name="T10" fmla="*/ 0 w 3"/>
                  <a:gd name="T11" fmla="*/ 1 h 2"/>
                  <a:gd name="T12" fmla="*/ 1 w 3"/>
                  <a:gd name="T13" fmla="*/ 0 h 2"/>
                  <a:gd name="T14" fmla="*/ 2 w 3"/>
                  <a:gd name="T15" fmla="*/ 0 h 2"/>
                  <a:gd name="T16" fmla="*/ 2 w 3"/>
                  <a:gd name="T17" fmla="*/ 0 h 2"/>
                  <a:gd name="T18" fmla="*/ 2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1"/>
                    </a:moveTo>
                    <a:cubicBezTo>
                      <a:pt x="2" y="1"/>
                      <a:pt x="2" y="2"/>
                      <a:pt x="2" y="2"/>
                    </a:cubicBezTo>
                    <a:cubicBezTo>
                      <a:pt x="2" y="2"/>
                      <a:pt x="1" y="2"/>
                      <a:pt x="1" y="2"/>
                    </a:cubicBezTo>
                    <a:cubicBezTo>
                      <a:pt x="1" y="2"/>
                      <a:pt x="1" y="2"/>
                      <a:pt x="1" y="2"/>
                    </a:cubicBezTo>
                    <a:cubicBezTo>
                      <a:pt x="0" y="2"/>
                      <a:pt x="0" y="2"/>
                      <a:pt x="0" y="2"/>
                    </a:cubicBezTo>
                    <a:cubicBezTo>
                      <a:pt x="0" y="2"/>
                      <a:pt x="0" y="1"/>
                      <a:pt x="0" y="1"/>
                    </a:cubicBezTo>
                    <a:cubicBezTo>
                      <a:pt x="0" y="1"/>
                      <a:pt x="0" y="1"/>
                      <a:pt x="1" y="0"/>
                    </a:cubicBezTo>
                    <a:cubicBezTo>
                      <a:pt x="2" y="0"/>
                      <a:pt x="2" y="0"/>
                      <a:pt x="2" y="0"/>
                    </a:cubicBezTo>
                    <a:cubicBezTo>
                      <a:pt x="2" y="0"/>
                      <a:pt x="2" y="0"/>
                      <a:pt x="2" y="0"/>
                    </a:cubicBezTo>
                    <a:cubicBezTo>
                      <a:pt x="3" y="0"/>
                      <a:pt x="2" y="1"/>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9" name="Freeform 49"/>
              <p:cNvSpPr/>
              <p:nvPr/>
            </p:nvSpPr>
            <p:spPr bwMode="auto">
              <a:xfrm>
                <a:off x="7343125" y="3732916"/>
                <a:ext cx="6350" cy="6350"/>
              </a:xfrm>
              <a:custGeom>
                <a:avLst/>
                <a:gdLst>
                  <a:gd name="T0" fmla="*/ 1 w 1"/>
                  <a:gd name="T1" fmla="*/ 0 h 1"/>
                  <a:gd name="T2" fmla="*/ 0 w 1"/>
                  <a:gd name="T3" fmla="*/ 1 h 1"/>
                  <a:gd name="T4" fmla="*/ 1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0" y="1"/>
                      <a:pt x="0" y="1"/>
                    </a:cubicBezTo>
                    <a:cubicBezTo>
                      <a:pt x="0" y="1"/>
                      <a:pt x="1" y="0"/>
                      <a:pt x="1" y="0"/>
                    </a:cubicBezTo>
                    <a:cubicBezTo>
                      <a:pt x="1" y="0"/>
                      <a:pt x="1" y="0"/>
                      <a:pt x="1"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0" name="Freeform 50"/>
              <p:cNvSpPr/>
              <p:nvPr/>
            </p:nvSpPr>
            <p:spPr bwMode="auto">
              <a:xfrm>
                <a:off x="7357413" y="3712278"/>
                <a:ext cx="12700" cy="20638"/>
              </a:xfrm>
              <a:custGeom>
                <a:avLst/>
                <a:gdLst>
                  <a:gd name="T0" fmla="*/ 2 w 2"/>
                  <a:gd name="T1" fmla="*/ 1 h 3"/>
                  <a:gd name="T2" fmla="*/ 0 w 2"/>
                  <a:gd name="T3" fmla="*/ 3 h 3"/>
                  <a:gd name="T4" fmla="*/ 2 w 2"/>
                  <a:gd name="T5" fmla="*/ 0 h 3"/>
                  <a:gd name="T6" fmla="*/ 2 w 2"/>
                  <a:gd name="T7" fmla="*/ 0 h 3"/>
                  <a:gd name="T8" fmla="*/ 2 w 2"/>
                  <a:gd name="T9" fmla="*/ 0 h 3"/>
                  <a:gd name="T10" fmla="*/ 2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2" y="1"/>
                    </a:moveTo>
                    <a:cubicBezTo>
                      <a:pt x="1" y="1"/>
                      <a:pt x="0" y="3"/>
                      <a:pt x="0" y="3"/>
                    </a:cubicBezTo>
                    <a:cubicBezTo>
                      <a:pt x="0" y="3"/>
                      <a:pt x="2" y="0"/>
                      <a:pt x="2" y="0"/>
                    </a:cubicBezTo>
                    <a:cubicBezTo>
                      <a:pt x="2" y="0"/>
                      <a:pt x="2" y="0"/>
                      <a:pt x="2" y="0"/>
                    </a:cubicBezTo>
                    <a:cubicBezTo>
                      <a:pt x="2" y="0"/>
                      <a:pt x="2" y="0"/>
                      <a:pt x="2" y="0"/>
                    </a:cubicBezTo>
                    <a:cubicBezTo>
                      <a:pt x="2" y="0"/>
                      <a:pt x="2" y="0"/>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1" name="Freeform 51"/>
              <p:cNvSpPr/>
              <p:nvPr/>
            </p:nvSpPr>
            <p:spPr bwMode="auto">
              <a:xfrm>
                <a:off x="7370113" y="3651953"/>
                <a:ext cx="20638" cy="39688"/>
              </a:xfrm>
              <a:custGeom>
                <a:avLst/>
                <a:gdLst>
                  <a:gd name="T0" fmla="*/ 3 w 3"/>
                  <a:gd name="T1" fmla="*/ 1 h 6"/>
                  <a:gd name="T2" fmla="*/ 2 w 3"/>
                  <a:gd name="T3" fmla="*/ 2 h 6"/>
                  <a:gd name="T4" fmla="*/ 2 w 3"/>
                  <a:gd name="T5" fmla="*/ 3 h 6"/>
                  <a:gd name="T6" fmla="*/ 1 w 3"/>
                  <a:gd name="T7" fmla="*/ 6 h 6"/>
                  <a:gd name="T8" fmla="*/ 1 w 3"/>
                  <a:gd name="T9" fmla="*/ 6 h 6"/>
                  <a:gd name="T10" fmla="*/ 1 w 3"/>
                  <a:gd name="T11" fmla="*/ 4 h 6"/>
                  <a:gd name="T12" fmla="*/ 1 w 3"/>
                  <a:gd name="T13" fmla="*/ 3 h 6"/>
                  <a:gd name="T14" fmla="*/ 1 w 3"/>
                  <a:gd name="T15" fmla="*/ 4 h 6"/>
                  <a:gd name="T16" fmla="*/ 0 w 3"/>
                  <a:gd name="T17" fmla="*/ 5 h 6"/>
                  <a:gd name="T18" fmla="*/ 0 w 3"/>
                  <a:gd name="T19" fmla="*/ 5 h 6"/>
                  <a:gd name="T20" fmla="*/ 2 w 3"/>
                  <a:gd name="T21" fmla="*/ 1 h 6"/>
                  <a:gd name="T22" fmla="*/ 2 w 3"/>
                  <a:gd name="T23" fmla="*/ 1 h 6"/>
                  <a:gd name="T24" fmla="*/ 2 w 3"/>
                  <a:gd name="T25" fmla="*/ 1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2"/>
                      <a:pt x="2" y="2"/>
                    </a:cubicBezTo>
                    <a:cubicBezTo>
                      <a:pt x="2" y="2"/>
                      <a:pt x="2" y="2"/>
                      <a:pt x="2" y="3"/>
                    </a:cubicBezTo>
                    <a:cubicBezTo>
                      <a:pt x="2" y="3"/>
                      <a:pt x="2" y="4"/>
                      <a:pt x="1" y="6"/>
                    </a:cubicBezTo>
                    <a:cubicBezTo>
                      <a:pt x="1" y="6"/>
                      <a:pt x="1" y="6"/>
                      <a:pt x="1" y="6"/>
                    </a:cubicBezTo>
                    <a:cubicBezTo>
                      <a:pt x="1" y="6"/>
                      <a:pt x="1" y="5"/>
                      <a:pt x="1" y="4"/>
                    </a:cubicBezTo>
                    <a:cubicBezTo>
                      <a:pt x="1" y="4"/>
                      <a:pt x="1" y="3"/>
                      <a:pt x="1" y="3"/>
                    </a:cubicBezTo>
                    <a:cubicBezTo>
                      <a:pt x="1" y="3"/>
                      <a:pt x="1" y="3"/>
                      <a:pt x="1" y="4"/>
                    </a:cubicBezTo>
                    <a:cubicBezTo>
                      <a:pt x="0" y="5"/>
                      <a:pt x="0" y="5"/>
                      <a:pt x="0" y="5"/>
                    </a:cubicBezTo>
                    <a:cubicBezTo>
                      <a:pt x="0" y="5"/>
                      <a:pt x="0" y="5"/>
                      <a:pt x="0" y="5"/>
                    </a:cubicBezTo>
                    <a:cubicBezTo>
                      <a:pt x="2" y="1"/>
                      <a:pt x="2" y="1"/>
                      <a:pt x="2" y="1"/>
                    </a:cubicBezTo>
                    <a:cubicBezTo>
                      <a:pt x="2" y="1"/>
                      <a:pt x="2" y="1"/>
                      <a:pt x="2" y="1"/>
                    </a:cubicBezTo>
                    <a:cubicBezTo>
                      <a:pt x="2" y="1"/>
                      <a:pt x="2" y="1"/>
                      <a:pt x="2" y="1"/>
                    </a:cubicBezTo>
                    <a:cubicBezTo>
                      <a:pt x="3" y="0"/>
                      <a:pt x="3" y="0"/>
                      <a:pt x="3"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2" name="Freeform 52"/>
              <p:cNvSpPr/>
              <p:nvPr/>
            </p:nvSpPr>
            <p:spPr bwMode="auto">
              <a:xfrm>
                <a:off x="7390750" y="3624966"/>
                <a:ext cx="12700" cy="26988"/>
              </a:xfrm>
              <a:custGeom>
                <a:avLst/>
                <a:gdLst>
                  <a:gd name="T0" fmla="*/ 2 w 2"/>
                  <a:gd name="T1" fmla="*/ 1 h 4"/>
                  <a:gd name="T2" fmla="*/ 1 w 2"/>
                  <a:gd name="T3" fmla="*/ 2 h 4"/>
                  <a:gd name="T4" fmla="*/ 0 w 2"/>
                  <a:gd name="T5" fmla="*/ 3 h 4"/>
                  <a:gd name="T6" fmla="*/ 0 w 2"/>
                  <a:gd name="T7" fmla="*/ 4 h 4"/>
                  <a:gd name="T8" fmla="*/ 0 w 2"/>
                  <a:gd name="T9" fmla="*/ 3 h 4"/>
                  <a:gd name="T10" fmla="*/ 0 w 2"/>
                  <a:gd name="T11" fmla="*/ 2 h 4"/>
                  <a:gd name="T12" fmla="*/ 1 w 2"/>
                  <a:gd name="T13" fmla="*/ 2 h 4"/>
                  <a:gd name="T14" fmla="*/ 2 w 2"/>
                  <a:gd name="T15" fmla="*/ 0 h 4"/>
                  <a:gd name="T16" fmla="*/ 2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1"/>
                    </a:moveTo>
                    <a:cubicBezTo>
                      <a:pt x="2" y="1"/>
                      <a:pt x="1" y="2"/>
                      <a:pt x="1" y="2"/>
                    </a:cubicBezTo>
                    <a:cubicBezTo>
                      <a:pt x="1" y="2"/>
                      <a:pt x="1" y="3"/>
                      <a:pt x="0" y="3"/>
                    </a:cubicBezTo>
                    <a:cubicBezTo>
                      <a:pt x="0" y="3"/>
                      <a:pt x="0" y="3"/>
                      <a:pt x="0" y="4"/>
                    </a:cubicBezTo>
                    <a:cubicBezTo>
                      <a:pt x="0" y="3"/>
                      <a:pt x="0" y="3"/>
                      <a:pt x="0" y="3"/>
                    </a:cubicBezTo>
                    <a:cubicBezTo>
                      <a:pt x="0" y="3"/>
                      <a:pt x="0" y="3"/>
                      <a:pt x="0" y="2"/>
                    </a:cubicBezTo>
                    <a:cubicBezTo>
                      <a:pt x="0" y="2"/>
                      <a:pt x="1" y="2"/>
                      <a:pt x="1" y="2"/>
                    </a:cubicBezTo>
                    <a:cubicBezTo>
                      <a:pt x="1" y="1"/>
                      <a:pt x="1" y="1"/>
                      <a:pt x="2" y="0"/>
                    </a:cubicBezTo>
                    <a:cubicBezTo>
                      <a:pt x="2" y="0"/>
                      <a:pt x="2" y="0"/>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3" name="Freeform 53"/>
              <p:cNvSpPr/>
              <p:nvPr/>
            </p:nvSpPr>
            <p:spPr bwMode="auto">
              <a:xfrm>
                <a:off x="7403450" y="3612266"/>
                <a:ext cx="14288" cy="33338"/>
              </a:xfrm>
              <a:custGeom>
                <a:avLst/>
                <a:gdLst>
                  <a:gd name="T0" fmla="*/ 1 w 2"/>
                  <a:gd name="T1" fmla="*/ 1 h 5"/>
                  <a:gd name="T2" fmla="*/ 0 w 2"/>
                  <a:gd name="T3" fmla="*/ 5 h 5"/>
                  <a:gd name="T4" fmla="*/ 0 w 2"/>
                  <a:gd name="T5" fmla="*/ 5 h 5"/>
                  <a:gd name="T6" fmla="*/ 2 w 2"/>
                  <a:gd name="T7" fmla="*/ 0 h 5"/>
                  <a:gd name="T8" fmla="*/ 2 w 2"/>
                  <a:gd name="T9" fmla="*/ 0 h 5"/>
                  <a:gd name="T10" fmla="*/ 1 w 2"/>
                  <a:gd name="T11" fmla="*/ 1 h 5"/>
                </a:gdLst>
                <a:ahLst/>
                <a:cxnLst>
                  <a:cxn ang="0">
                    <a:pos x="T0" y="T1"/>
                  </a:cxn>
                  <a:cxn ang="0">
                    <a:pos x="T2" y="T3"/>
                  </a:cxn>
                  <a:cxn ang="0">
                    <a:pos x="T4" y="T5"/>
                  </a:cxn>
                  <a:cxn ang="0">
                    <a:pos x="T6" y="T7"/>
                  </a:cxn>
                  <a:cxn ang="0">
                    <a:pos x="T8" y="T9"/>
                  </a:cxn>
                  <a:cxn ang="0">
                    <a:pos x="T10" y="T11"/>
                  </a:cxn>
                </a:cxnLst>
                <a:rect l="0" t="0" r="r" b="b"/>
                <a:pathLst>
                  <a:path w="2" h="5">
                    <a:moveTo>
                      <a:pt x="1" y="1"/>
                    </a:moveTo>
                    <a:cubicBezTo>
                      <a:pt x="1" y="2"/>
                      <a:pt x="0" y="4"/>
                      <a:pt x="0" y="5"/>
                    </a:cubicBezTo>
                    <a:cubicBezTo>
                      <a:pt x="0" y="5"/>
                      <a:pt x="0" y="5"/>
                      <a:pt x="0" y="5"/>
                    </a:cubicBezTo>
                    <a:cubicBezTo>
                      <a:pt x="0" y="4"/>
                      <a:pt x="1" y="0"/>
                      <a:pt x="2" y="0"/>
                    </a:cubicBezTo>
                    <a:cubicBezTo>
                      <a:pt x="2" y="0"/>
                      <a:pt x="2" y="0"/>
                      <a:pt x="2" y="0"/>
                    </a:cubicBezTo>
                    <a:cubicBezTo>
                      <a:pt x="2" y="0"/>
                      <a:pt x="2" y="0"/>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4" name="Freeform 54"/>
              <p:cNvSpPr/>
              <p:nvPr/>
            </p:nvSpPr>
            <p:spPr bwMode="auto">
              <a:xfrm>
                <a:off x="7343125" y="3591628"/>
                <a:ext cx="53975" cy="107950"/>
              </a:xfrm>
              <a:custGeom>
                <a:avLst/>
                <a:gdLst>
                  <a:gd name="T0" fmla="*/ 8 w 8"/>
                  <a:gd name="T1" fmla="*/ 2 h 16"/>
                  <a:gd name="T2" fmla="*/ 7 w 8"/>
                  <a:gd name="T3" fmla="*/ 4 h 16"/>
                  <a:gd name="T4" fmla="*/ 6 w 8"/>
                  <a:gd name="T5" fmla="*/ 8 h 16"/>
                  <a:gd name="T6" fmla="*/ 6 w 8"/>
                  <a:gd name="T7" fmla="*/ 8 h 16"/>
                  <a:gd name="T8" fmla="*/ 4 w 8"/>
                  <a:gd name="T9" fmla="*/ 11 h 16"/>
                  <a:gd name="T10" fmla="*/ 3 w 8"/>
                  <a:gd name="T11" fmla="*/ 14 h 16"/>
                  <a:gd name="T12" fmla="*/ 3 w 8"/>
                  <a:gd name="T13" fmla="*/ 14 h 16"/>
                  <a:gd name="T14" fmla="*/ 2 w 8"/>
                  <a:gd name="T15" fmla="*/ 15 h 16"/>
                  <a:gd name="T16" fmla="*/ 1 w 8"/>
                  <a:gd name="T17" fmla="*/ 15 h 16"/>
                  <a:gd name="T18" fmla="*/ 2 w 8"/>
                  <a:gd name="T19" fmla="*/ 8 h 16"/>
                  <a:gd name="T20" fmla="*/ 2 w 8"/>
                  <a:gd name="T21" fmla="*/ 9 h 16"/>
                  <a:gd name="T22" fmla="*/ 3 w 8"/>
                  <a:gd name="T23" fmla="*/ 8 h 16"/>
                  <a:gd name="T24" fmla="*/ 4 w 8"/>
                  <a:gd name="T25" fmla="*/ 6 h 16"/>
                  <a:gd name="T26" fmla="*/ 5 w 8"/>
                  <a:gd name="T27" fmla="*/ 4 h 16"/>
                  <a:gd name="T28" fmla="*/ 6 w 8"/>
                  <a:gd name="T29" fmla="*/ 3 h 16"/>
                  <a:gd name="T30" fmla="*/ 7 w 8"/>
                  <a:gd name="T31" fmla="*/ 2 h 16"/>
                  <a:gd name="T32" fmla="*/ 7 w 8"/>
                  <a:gd name="T33" fmla="*/ 0 h 16"/>
                  <a:gd name="T34" fmla="*/ 8 w 8"/>
                  <a:gd name="T35" fmla="*/ 0 h 16"/>
                  <a:gd name="T36" fmla="*/ 8 w 8"/>
                  <a:gd name="T37" fmla="*/ 0 h 16"/>
                  <a:gd name="T38" fmla="*/ 8 w 8"/>
                  <a:gd name="T39" fmla="*/ 0 h 16"/>
                  <a:gd name="T40" fmla="*/ 8 w 8"/>
                  <a:gd name="T41" fmla="*/ 2 h 16"/>
                  <a:gd name="T42" fmla="*/ 8 w 8"/>
                  <a:gd name="T43" fmla="*/ 2 h 16"/>
                  <a:gd name="T44" fmla="*/ 8 w 8"/>
                  <a:gd name="T45" fmla="*/ 2 h 16"/>
                  <a:gd name="T46" fmla="*/ 8 w 8"/>
                  <a:gd name="T4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6">
                    <a:moveTo>
                      <a:pt x="8" y="2"/>
                    </a:moveTo>
                    <a:cubicBezTo>
                      <a:pt x="8" y="3"/>
                      <a:pt x="7" y="3"/>
                      <a:pt x="7" y="4"/>
                    </a:cubicBezTo>
                    <a:cubicBezTo>
                      <a:pt x="7" y="5"/>
                      <a:pt x="7" y="7"/>
                      <a:pt x="6" y="8"/>
                    </a:cubicBezTo>
                    <a:cubicBezTo>
                      <a:pt x="6" y="8"/>
                      <a:pt x="6" y="8"/>
                      <a:pt x="6" y="8"/>
                    </a:cubicBezTo>
                    <a:cubicBezTo>
                      <a:pt x="6" y="9"/>
                      <a:pt x="5" y="10"/>
                      <a:pt x="4" y="11"/>
                    </a:cubicBezTo>
                    <a:cubicBezTo>
                      <a:pt x="4" y="12"/>
                      <a:pt x="4" y="13"/>
                      <a:pt x="3" y="14"/>
                    </a:cubicBezTo>
                    <a:cubicBezTo>
                      <a:pt x="3" y="14"/>
                      <a:pt x="3" y="14"/>
                      <a:pt x="3" y="14"/>
                    </a:cubicBezTo>
                    <a:cubicBezTo>
                      <a:pt x="3" y="15"/>
                      <a:pt x="2" y="15"/>
                      <a:pt x="2" y="15"/>
                    </a:cubicBezTo>
                    <a:cubicBezTo>
                      <a:pt x="1" y="16"/>
                      <a:pt x="1" y="15"/>
                      <a:pt x="1" y="15"/>
                    </a:cubicBezTo>
                    <a:cubicBezTo>
                      <a:pt x="0" y="14"/>
                      <a:pt x="1" y="9"/>
                      <a:pt x="2" y="8"/>
                    </a:cubicBezTo>
                    <a:cubicBezTo>
                      <a:pt x="2" y="9"/>
                      <a:pt x="2" y="9"/>
                      <a:pt x="2" y="9"/>
                    </a:cubicBezTo>
                    <a:cubicBezTo>
                      <a:pt x="3" y="9"/>
                      <a:pt x="3" y="9"/>
                      <a:pt x="3" y="8"/>
                    </a:cubicBezTo>
                    <a:cubicBezTo>
                      <a:pt x="3" y="7"/>
                      <a:pt x="3" y="7"/>
                      <a:pt x="4" y="6"/>
                    </a:cubicBezTo>
                    <a:cubicBezTo>
                      <a:pt x="4" y="6"/>
                      <a:pt x="4" y="6"/>
                      <a:pt x="5" y="4"/>
                    </a:cubicBezTo>
                    <a:cubicBezTo>
                      <a:pt x="6" y="3"/>
                      <a:pt x="6" y="3"/>
                      <a:pt x="6" y="3"/>
                    </a:cubicBezTo>
                    <a:cubicBezTo>
                      <a:pt x="7" y="3"/>
                      <a:pt x="7" y="3"/>
                      <a:pt x="7" y="2"/>
                    </a:cubicBezTo>
                    <a:cubicBezTo>
                      <a:pt x="7" y="1"/>
                      <a:pt x="7" y="1"/>
                      <a:pt x="7" y="0"/>
                    </a:cubicBezTo>
                    <a:cubicBezTo>
                      <a:pt x="7" y="0"/>
                      <a:pt x="8" y="0"/>
                      <a:pt x="8" y="0"/>
                    </a:cubicBezTo>
                    <a:cubicBezTo>
                      <a:pt x="8" y="0"/>
                      <a:pt x="8" y="0"/>
                      <a:pt x="8" y="0"/>
                    </a:cubicBezTo>
                    <a:cubicBezTo>
                      <a:pt x="8" y="0"/>
                      <a:pt x="8" y="0"/>
                      <a:pt x="8" y="0"/>
                    </a:cubicBezTo>
                    <a:cubicBezTo>
                      <a:pt x="8" y="0"/>
                      <a:pt x="7" y="1"/>
                      <a:pt x="8" y="2"/>
                    </a:cubicBezTo>
                    <a:cubicBezTo>
                      <a:pt x="8" y="2"/>
                      <a:pt x="8" y="2"/>
                      <a:pt x="8" y="2"/>
                    </a:cubicBezTo>
                    <a:cubicBezTo>
                      <a:pt x="8" y="2"/>
                      <a:pt x="8" y="2"/>
                      <a:pt x="8" y="2"/>
                    </a:cubicBezTo>
                    <a:cubicBezTo>
                      <a:pt x="8" y="2"/>
                      <a:pt x="8" y="2"/>
                      <a:pt x="8"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5" name="Freeform 55"/>
              <p:cNvSpPr/>
              <p:nvPr/>
            </p:nvSpPr>
            <p:spPr bwMode="auto">
              <a:xfrm>
                <a:off x="7409800" y="3466216"/>
                <a:ext cx="20638" cy="79375"/>
              </a:xfrm>
              <a:custGeom>
                <a:avLst/>
                <a:gdLst>
                  <a:gd name="T0" fmla="*/ 3 w 3"/>
                  <a:gd name="T1" fmla="*/ 6 h 12"/>
                  <a:gd name="T2" fmla="*/ 2 w 3"/>
                  <a:gd name="T3" fmla="*/ 7 h 12"/>
                  <a:gd name="T4" fmla="*/ 2 w 3"/>
                  <a:gd name="T5" fmla="*/ 7 h 12"/>
                  <a:gd name="T6" fmla="*/ 1 w 3"/>
                  <a:gd name="T7" fmla="*/ 9 h 12"/>
                  <a:gd name="T8" fmla="*/ 0 w 3"/>
                  <a:gd name="T9" fmla="*/ 12 h 12"/>
                  <a:gd name="T10" fmla="*/ 1 w 3"/>
                  <a:gd name="T11" fmla="*/ 9 h 12"/>
                  <a:gd name="T12" fmla="*/ 1 w 3"/>
                  <a:gd name="T13" fmla="*/ 8 h 12"/>
                  <a:gd name="T14" fmla="*/ 1 w 3"/>
                  <a:gd name="T15" fmla="*/ 7 h 12"/>
                  <a:gd name="T16" fmla="*/ 1 w 3"/>
                  <a:gd name="T17" fmla="*/ 4 h 12"/>
                  <a:gd name="T18" fmla="*/ 1 w 3"/>
                  <a:gd name="T19" fmla="*/ 4 h 12"/>
                  <a:gd name="T20" fmla="*/ 2 w 3"/>
                  <a:gd name="T21" fmla="*/ 2 h 12"/>
                  <a:gd name="T22" fmla="*/ 2 w 3"/>
                  <a:gd name="T23" fmla="*/ 0 h 12"/>
                  <a:gd name="T24" fmla="*/ 2 w 3"/>
                  <a:gd name="T25" fmla="*/ 3 h 12"/>
                  <a:gd name="T26" fmla="*/ 2 w 3"/>
                  <a:gd name="T27" fmla="*/ 6 h 12"/>
                  <a:gd name="T28" fmla="*/ 2 w 3"/>
                  <a:gd name="T29" fmla="*/ 6 h 12"/>
                  <a:gd name="T30" fmla="*/ 3 w 3"/>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12">
                    <a:moveTo>
                      <a:pt x="3" y="6"/>
                    </a:moveTo>
                    <a:cubicBezTo>
                      <a:pt x="2" y="6"/>
                      <a:pt x="2" y="6"/>
                      <a:pt x="2" y="7"/>
                    </a:cubicBezTo>
                    <a:cubicBezTo>
                      <a:pt x="2" y="7"/>
                      <a:pt x="2" y="7"/>
                      <a:pt x="2" y="7"/>
                    </a:cubicBezTo>
                    <a:cubicBezTo>
                      <a:pt x="2" y="8"/>
                      <a:pt x="2" y="8"/>
                      <a:pt x="1" y="9"/>
                    </a:cubicBezTo>
                    <a:cubicBezTo>
                      <a:pt x="1" y="9"/>
                      <a:pt x="1" y="11"/>
                      <a:pt x="0" y="12"/>
                    </a:cubicBezTo>
                    <a:cubicBezTo>
                      <a:pt x="0" y="12"/>
                      <a:pt x="0" y="12"/>
                      <a:pt x="1" y="9"/>
                    </a:cubicBezTo>
                    <a:cubicBezTo>
                      <a:pt x="1" y="9"/>
                      <a:pt x="1" y="9"/>
                      <a:pt x="1" y="8"/>
                    </a:cubicBezTo>
                    <a:cubicBezTo>
                      <a:pt x="1" y="8"/>
                      <a:pt x="1" y="8"/>
                      <a:pt x="1" y="7"/>
                    </a:cubicBezTo>
                    <a:cubicBezTo>
                      <a:pt x="1" y="6"/>
                      <a:pt x="1" y="5"/>
                      <a:pt x="1" y="4"/>
                    </a:cubicBezTo>
                    <a:cubicBezTo>
                      <a:pt x="1" y="4"/>
                      <a:pt x="1" y="4"/>
                      <a:pt x="1" y="4"/>
                    </a:cubicBezTo>
                    <a:cubicBezTo>
                      <a:pt x="1" y="3"/>
                      <a:pt x="2" y="3"/>
                      <a:pt x="2" y="2"/>
                    </a:cubicBezTo>
                    <a:cubicBezTo>
                      <a:pt x="2" y="1"/>
                      <a:pt x="2" y="0"/>
                      <a:pt x="2" y="0"/>
                    </a:cubicBezTo>
                    <a:cubicBezTo>
                      <a:pt x="2" y="0"/>
                      <a:pt x="3" y="1"/>
                      <a:pt x="2" y="3"/>
                    </a:cubicBezTo>
                    <a:cubicBezTo>
                      <a:pt x="2" y="4"/>
                      <a:pt x="2" y="6"/>
                      <a:pt x="2" y="6"/>
                    </a:cubicBezTo>
                    <a:cubicBezTo>
                      <a:pt x="2" y="6"/>
                      <a:pt x="2" y="6"/>
                      <a:pt x="2" y="6"/>
                    </a:cubicBezTo>
                    <a:cubicBezTo>
                      <a:pt x="2"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6" name="Freeform 56"/>
              <p:cNvSpPr/>
              <p:nvPr/>
            </p:nvSpPr>
            <p:spPr bwMode="auto">
              <a:xfrm>
                <a:off x="7417738" y="3532891"/>
                <a:ext cx="6350" cy="19050"/>
              </a:xfrm>
              <a:custGeom>
                <a:avLst/>
                <a:gdLst>
                  <a:gd name="T0" fmla="*/ 1 w 1"/>
                  <a:gd name="T1" fmla="*/ 2 h 3"/>
                  <a:gd name="T2" fmla="*/ 0 w 1"/>
                  <a:gd name="T3" fmla="*/ 3 h 3"/>
                  <a:gd name="T4" fmla="*/ 0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3"/>
                      <a:pt x="0" y="3"/>
                    </a:cubicBezTo>
                    <a:cubicBezTo>
                      <a:pt x="0" y="3"/>
                      <a:pt x="0" y="1"/>
                      <a:pt x="0" y="0"/>
                    </a:cubicBezTo>
                    <a:cubicBezTo>
                      <a:pt x="1" y="0"/>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7" name="Freeform 57"/>
              <p:cNvSpPr/>
              <p:nvPr/>
            </p:nvSpPr>
            <p:spPr bwMode="auto">
              <a:xfrm>
                <a:off x="7424088" y="3518603"/>
                <a:ext cx="6350" cy="20638"/>
              </a:xfrm>
              <a:custGeom>
                <a:avLst/>
                <a:gdLst>
                  <a:gd name="T0" fmla="*/ 1 w 1"/>
                  <a:gd name="T1" fmla="*/ 1 h 3"/>
                  <a:gd name="T2" fmla="*/ 0 w 1"/>
                  <a:gd name="T3" fmla="*/ 3 h 3"/>
                  <a:gd name="T4" fmla="*/ 1 w 1"/>
                  <a:gd name="T5" fmla="*/ 0 h 3"/>
                  <a:gd name="T6" fmla="*/ 1 w 1"/>
                  <a:gd name="T7" fmla="*/ 0 h 3"/>
                  <a:gd name="T8" fmla="*/ 1 w 1"/>
                  <a:gd name="T9" fmla="*/ 0 h 3"/>
                  <a:gd name="T10" fmla="*/ 1 w 1"/>
                  <a:gd name="T11" fmla="*/ 0 h 3"/>
                  <a:gd name="T12" fmla="*/ 1 w 1"/>
                  <a:gd name="T13" fmla="*/ 0 h 3"/>
                  <a:gd name="T14" fmla="*/ 1 w 1"/>
                  <a:gd name="T15" fmla="*/ 0 h 3"/>
                  <a:gd name="T16" fmla="*/ 1 w 1"/>
                  <a:gd name="T17" fmla="*/ 0 h 3"/>
                  <a:gd name="T18" fmla="*/ 1 w 1"/>
                  <a:gd name="T19" fmla="*/ 0 h 3"/>
                  <a:gd name="T20" fmla="*/ 1 w 1"/>
                  <a:gd name="T21" fmla="*/ 0 h 3"/>
                  <a:gd name="T22" fmla="*/ 1 w 1"/>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3">
                    <a:moveTo>
                      <a:pt x="1" y="1"/>
                    </a:moveTo>
                    <a:cubicBezTo>
                      <a:pt x="1" y="2"/>
                      <a:pt x="0" y="3"/>
                      <a:pt x="0" y="3"/>
                    </a:cubicBezTo>
                    <a:cubicBezTo>
                      <a:pt x="0" y="2"/>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8" name="Freeform 58"/>
              <p:cNvSpPr/>
              <p:nvPr/>
            </p:nvSpPr>
            <p:spPr bwMode="auto">
              <a:xfrm>
                <a:off x="7409800" y="3551941"/>
                <a:ext cx="14288" cy="33338"/>
              </a:xfrm>
              <a:custGeom>
                <a:avLst/>
                <a:gdLst>
                  <a:gd name="T0" fmla="*/ 2 w 2"/>
                  <a:gd name="T1" fmla="*/ 2 h 5"/>
                  <a:gd name="T2" fmla="*/ 1 w 2"/>
                  <a:gd name="T3" fmla="*/ 5 h 5"/>
                  <a:gd name="T4" fmla="*/ 1 w 2"/>
                  <a:gd name="T5" fmla="*/ 5 h 5"/>
                  <a:gd name="T6" fmla="*/ 1 w 2"/>
                  <a:gd name="T7" fmla="*/ 4 h 5"/>
                  <a:gd name="T8" fmla="*/ 1 w 2"/>
                  <a:gd name="T9" fmla="*/ 4 h 5"/>
                  <a:gd name="T10" fmla="*/ 0 w 2"/>
                  <a:gd name="T11" fmla="*/ 4 h 5"/>
                  <a:gd name="T12" fmla="*/ 1 w 2"/>
                  <a:gd name="T13" fmla="*/ 1 h 5"/>
                  <a:gd name="T14" fmla="*/ 1 w 2"/>
                  <a:gd name="T15" fmla="*/ 2 h 5"/>
                  <a:gd name="T16" fmla="*/ 2 w 2"/>
                  <a:gd name="T17" fmla="*/ 0 h 5"/>
                  <a:gd name="T18" fmla="*/ 2 w 2"/>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2"/>
                    </a:moveTo>
                    <a:cubicBezTo>
                      <a:pt x="2" y="3"/>
                      <a:pt x="1" y="5"/>
                      <a:pt x="1" y="5"/>
                    </a:cubicBezTo>
                    <a:cubicBezTo>
                      <a:pt x="1" y="5"/>
                      <a:pt x="1" y="5"/>
                      <a:pt x="1" y="5"/>
                    </a:cubicBezTo>
                    <a:cubicBezTo>
                      <a:pt x="1" y="5"/>
                      <a:pt x="1" y="5"/>
                      <a:pt x="1" y="4"/>
                    </a:cubicBezTo>
                    <a:cubicBezTo>
                      <a:pt x="1" y="4"/>
                      <a:pt x="1" y="4"/>
                      <a:pt x="1" y="4"/>
                    </a:cubicBezTo>
                    <a:cubicBezTo>
                      <a:pt x="0" y="4"/>
                      <a:pt x="0" y="4"/>
                      <a:pt x="0" y="4"/>
                    </a:cubicBezTo>
                    <a:cubicBezTo>
                      <a:pt x="0" y="3"/>
                      <a:pt x="1" y="1"/>
                      <a:pt x="1" y="1"/>
                    </a:cubicBezTo>
                    <a:cubicBezTo>
                      <a:pt x="1" y="1"/>
                      <a:pt x="1" y="2"/>
                      <a:pt x="1" y="2"/>
                    </a:cubicBezTo>
                    <a:cubicBezTo>
                      <a:pt x="1" y="2"/>
                      <a:pt x="1" y="2"/>
                      <a:pt x="2" y="0"/>
                    </a:cubicBezTo>
                    <a:cubicBezTo>
                      <a:pt x="2" y="1"/>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9" name="Freeform 59"/>
              <p:cNvSpPr/>
              <p:nvPr/>
            </p:nvSpPr>
            <p:spPr bwMode="auto">
              <a:xfrm>
                <a:off x="7397100" y="3624966"/>
                <a:ext cx="20638" cy="41275"/>
              </a:xfrm>
              <a:custGeom>
                <a:avLst/>
                <a:gdLst>
                  <a:gd name="T0" fmla="*/ 1 w 3"/>
                  <a:gd name="T1" fmla="*/ 6 h 6"/>
                  <a:gd name="T2" fmla="*/ 1 w 3"/>
                  <a:gd name="T3" fmla="*/ 5 h 6"/>
                  <a:gd name="T4" fmla="*/ 1 w 3"/>
                  <a:gd name="T5" fmla="*/ 5 h 6"/>
                  <a:gd name="T6" fmla="*/ 1 w 3"/>
                  <a:gd name="T7" fmla="*/ 5 h 6"/>
                  <a:gd name="T8" fmla="*/ 0 w 3"/>
                  <a:gd name="T9" fmla="*/ 6 h 6"/>
                  <a:gd name="T10" fmla="*/ 1 w 3"/>
                  <a:gd name="T11" fmla="*/ 4 h 6"/>
                  <a:gd name="T12" fmla="*/ 2 w 3"/>
                  <a:gd name="T13" fmla="*/ 2 h 6"/>
                  <a:gd name="T14" fmla="*/ 1 w 3"/>
                  <a:gd name="T15" fmla="*/ 2 h 6"/>
                  <a:gd name="T16" fmla="*/ 2 w 3"/>
                  <a:gd name="T17" fmla="*/ 0 h 6"/>
                  <a:gd name="T18" fmla="*/ 2 w 3"/>
                  <a:gd name="T19" fmla="*/ 0 h 6"/>
                  <a:gd name="T20" fmla="*/ 2 w 3"/>
                  <a:gd name="T21" fmla="*/ 1 h 6"/>
                  <a:gd name="T22" fmla="*/ 2 w 3"/>
                  <a:gd name="T23" fmla="*/ 1 h 6"/>
                  <a:gd name="T24" fmla="*/ 2 w 3"/>
                  <a:gd name="T25" fmla="*/ 1 h 6"/>
                  <a:gd name="T26" fmla="*/ 3 w 3"/>
                  <a:gd name="T27" fmla="*/ 0 h 6"/>
                  <a:gd name="T28" fmla="*/ 1 w 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1" y="6"/>
                    </a:moveTo>
                    <a:cubicBezTo>
                      <a:pt x="1" y="6"/>
                      <a:pt x="1" y="5"/>
                      <a:pt x="1" y="5"/>
                    </a:cubicBezTo>
                    <a:cubicBezTo>
                      <a:pt x="1" y="5"/>
                      <a:pt x="1" y="5"/>
                      <a:pt x="1" y="5"/>
                    </a:cubicBezTo>
                    <a:cubicBezTo>
                      <a:pt x="1" y="5"/>
                      <a:pt x="1" y="5"/>
                      <a:pt x="1" y="5"/>
                    </a:cubicBezTo>
                    <a:cubicBezTo>
                      <a:pt x="1" y="5"/>
                      <a:pt x="1" y="5"/>
                      <a:pt x="0" y="6"/>
                    </a:cubicBezTo>
                    <a:cubicBezTo>
                      <a:pt x="0" y="5"/>
                      <a:pt x="0" y="5"/>
                      <a:pt x="1" y="4"/>
                    </a:cubicBezTo>
                    <a:cubicBezTo>
                      <a:pt x="2" y="3"/>
                      <a:pt x="2" y="2"/>
                      <a:pt x="2" y="2"/>
                    </a:cubicBezTo>
                    <a:cubicBezTo>
                      <a:pt x="2" y="2"/>
                      <a:pt x="2" y="2"/>
                      <a:pt x="1" y="2"/>
                    </a:cubicBezTo>
                    <a:cubicBezTo>
                      <a:pt x="1" y="2"/>
                      <a:pt x="2" y="0"/>
                      <a:pt x="2" y="0"/>
                    </a:cubicBezTo>
                    <a:cubicBezTo>
                      <a:pt x="2" y="0"/>
                      <a:pt x="2" y="0"/>
                      <a:pt x="2" y="0"/>
                    </a:cubicBezTo>
                    <a:cubicBezTo>
                      <a:pt x="2" y="0"/>
                      <a:pt x="2" y="1"/>
                      <a:pt x="2" y="1"/>
                    </a:cubicBezTo>
                    <a:cubicBezTo>
                      <a:pt x="2" y="1"/>
                      <a:pt x="2" y="1"/>
                      <a:pt x="2" y="1"/>
                    </a:cubicBezTo>
                    <a:cubicBezTo>
                      <a:pt x="2" y="1"/>
                      <a:pt x="2" y="1"/>
                      <a:pt x="2" y="1"/>
                    </a:cubicBezTo>
                    <a:cubicBezTo>
                      <a:pt x="3" y="1"/>
                      <a:pt x="3" y="0"/>
                      <a:pt x="3" y="0"/>
                    </a:cubicBezTo>
                    <a:cubicBezTo>
                      <a:pt x="1" y="6"/>
                      <a:pt x="1" y="6"/>
                      <a:pt x="1"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grpSp>
      <p:sp>
        <p:nvSpPr>
          <p:cNvPr id="100" name="Freeform 62"/>
          <p:cNvSpPr/>
          <p:nvPr/>
        </p:nvSpPr>
        <p:spPr>
          <a:xfrm flipH="1">
            <a:off x="3218568" y="4054762"/>
            <a:ext cx="891519" cy="79430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0070C0"/>
            </a:solidFill>
            <a:prstDash val="solid"/>
            <a:miter lim="800000"/>
            <a:headEnd type="oval"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rgbClr val="000000"/>
              </a:solidFill>
              <a:effectLst/>
              <a:uLnTx/>
              <a:uFillTx/>
              <a:cs typeface="+mn-ea"/>
              <a:sym typeface="+mn-lt"/>
            </a:endParaRPr>
          </a:p>
        </p:txBody>
      </p:sp>
      <p:sp>
        <p:nvSpPr>
          <p:cNvPr id="101" name="Freeform 64"/>
          <p:cNvSpPr/>
          <p:nvPr/>
        </p:nvSpPr>
        <p:spPr>
          <a:xfrm flipH="1">
            <a:off x="3955517" y="4063169"/>
            <a:ext cx="891519" cy="1624952"/>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0CA0E0"/>
            </a:solidFill>
            <a:prstDash val="solid"/>
            <a:miter lim="800000"/>
            <a:headEnd type="oval"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rgbClr val="000000"/>
              </a:solidFill>
              <a:effectLst/>
              <a:uLnTx/>
              <a:uFillTx/>
              <a:cs typeface="+mn-ea"/>
              <a:sym typeface="+mn-lt"/>
            </a:endParaRPr>
          </a:p>
        </p:txBody>
      </p:sp>
      <p:sp>
        <p:nvSpPr>
          <p:cNvPr id="102" name="Freeform 66"/>
          <p:cNvSpPr/>
          <p:nvPr/>
        </p:nvSpPr>
        <p:spPr>
          <a:xfrm>
            <a:off x="5579227" y="4081761"/>
            <a:ext cx="891519" cy="160636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chemeClr val="accent5">
                <a:lumMod val="60000"/>
                <a:lumOff val="40000"/>
              </a:schemeClr>
            </a:solidFill>
            <a:prstDash val="solid"/>
            <a:miter lim="800000"/>
            <a:headEnd type="oval" w="lg" len="lg"/>
            <a:tailEnd type="none" w="lg" len="lg"/>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rgbClr val="000000"/>
              </a:solidFill>
              <a:effectLst/>
              <a:uLnTx/>
              <a:uFillTx/>
              <a:cs typeface="+mn-ea"/>
              <a:sym typeface="+mn-lt"/>
            </a:endParaRPr>
          </a:p>
        </p:txBody>
      </p:sp>
      <p:grpSp>
        <p:nvGrpSpPr>
          <p:cNvPr id="103" name="Group 73"/>
          <p:cNvGrpSpPr/>
          <p:nvPr/>
        </p:nvGrpSpPr>
        <p:grpSpPr>
          <a:xfrm>
            <a:off x="4015431" y="1164184"/>
            <a:ext cx="8176569" cy="2898985"/>
            <a:chOff x="4015431" y="1164184"/>
            <a:chExt cx="8176569" cy="2898985"/>
          </a:xfrm>
          <a:solidFill>
            <a:srgbClr val="0070C0"/>
          </a:solidFill>
        </p:grpSpPr>
        <p:sp>
          <p:nvSpPr>
            <p:cNvPr id="104" name="Freeform 9"/>
            <p:cNvSpPr/>
            <p:nvPr/>
          </p:nvSpPr>
          <p:spPr bwMode="auto">
            <a:xfrm rot="5400000">
              <a:off x="6247776" y="-1068161"/>
              <a:ext cx="2898985" cy="7363675"/>
            </a:xfrm>
            <a:custGeom>
              <a:avLst/>
              <a:gdLst>
                <a:gd name="T0" fmla="*/ 244 w 326"/>
                <a:gd name="T1" fmla="*/ 207 h 830"/>
                <a:gd name="T2" fmla="*/ 72 w 326"/>
                <a:gd name="T3" fmla="*/ 314 h 830"/>
                <a:gd name="T4" fmla="*/ 0 w 326"/>
                <a:gd name="T5" fmla="*/ 515 h 830"/>
                <a:gd name="T6" fmla="*/ 316 w 326"/>
                <a:gd name="T7" fmla="*/ 830 h 830"/>
                <a:gd name="T8" fmla="*/ 326 w 326"/>
                <a:gd name="T9" fmla="*/ 821 h 830"/>
                <a:gd name="T10" fmla="*/ 316 w 326"/>
                <a:gd name="T11" fmla="*/ 811 h 830"/>
                <a:gd name="T12" fmla="*/ 20 w 326"/>
                <a:gd name="T13" fmla="*/ 515 h 830"/>
                <a:gd name="T14" fmla="*/ 256 w 326"/>
                <a:gd name="T15" fmla="*/ 224 h 830"/>
                <a:gd name="T16" fmla="*/ 263 w 326"/>
                <a:gd name="T17" fmla="*/ 215 h 830"/>
                <a:gd name="T18" fmla="*/ 263 w 326"/>
                <a:gd name="T19" fmla="*/ 0 h 830"/>
                <a:gd name="T20" fmla="*/ 244 w 326"/>
                <a:gd name="T21" fmla="*/ 0 h 830"/>
                <a:gd name="T22" fmla="*/ 244 w 326"/>
                <a:gd name="T23" fmla="*/ 207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6" h="830">
                  <a:moveTo>
                    <a:pt x="244" y="207"/>
                  </a:moveTo>
                  <a:cubicBezTo>
                    <a:pt x="177" y="223"/>
                    <a:pt x="116" y="261"/>
                    <a:pt x="72" y="314"/>
                  </a:cubicBezTo>
                  <a:cubicBezTo>
                    <a:pt x="26" y="370"/>
                    <a:pt x="0" y="442"/>
                    <a:pt x="0" y="515"/>
                  </a:cubicBezTo>
                  <a:cubicBezTo>
                    <a:pt x="0" y="689"/>
                    <a:pt x="142" y="830"/>
                    <a:pt x="316" y="830"/>
                  </a:cubicBezTo>
                  <a:cubicBezTo>
                    <a:pt x="322" y="830"/>
                    <a:pt x="326" y="826"/>
                    <a:pt x="326" y="821"/>
                  </a:cubicBezTo>
                  <a:cubicBezTo>
                    <a:pt x="326" y="815"/>
                    <a:pt x="322" y="811"/>
                    <a:pt x="316" y="811"/>
                  </a:cubicBezTo>
                  <a:cubicBezTo>
                    <a:pt x="153" y="811"/>
                    <a:pt x="20" y="678"/>
                    <a:pt x="20" y="515"/>
                  </a:cubicBezTo>
                  <a:cubicBezTo>
                    <a:pt x="20" y="375"/>
                    <a:pt x="119" y="253"/>
                    <a:pt x="256" y="224"/>
                  </a:cubicBezTo>
                  <a:cubicBezTo>
                    <a:pt x="260" y="224"/>
                    <a:pt x="263" y="220"/>
                    <a:pt x="263" y="215"/>
                  </a:cubicBezTo>
                  <a:cubicBezTo>
                    <a:pt x="263" y="0"/>
                    <a:pt x="263" y="0"/>
                    <a:pt x="263" y="0"/>
                  </a:cubicBezTo>
                  <a:cubicBezTo>
                    <a:pt x="244" y="0"/>
                    <a:pt x="244" y="0"/>
                    <a:pt x="244" y="0"/>
                  </a:cubicBezTo>
                  <a:lnTo>
                    <a:pt x="244" y="207"/>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05" name="Rectangle 68"/>
            <p:cNvSpPr/>
            <p:nvPr/>
          </p:nvSpPr>
          <p:spPr>
            <a:xfrm>
              <a:off x="11379106" y="3336507"/>
              <a:ext cx="812894" cy="161072"/>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cs typeface="+mn-ea"/>
                <a:sym typeface="+mn-lt"/>
              </a:endParaRPr>
            </a:p>
          </p:txBody>
        </p:sp>
      </p:grpSp>
      <p:grpSp>
        <p:nvGrpSpPr>
          <p:cNvPr id="106" name="Group 72"/>
          <p:cNvGrpSpPr/>
          <p:nvPr/>
        </p:nvGrpSpPr>
        <p:grpSpPr>
          <a:xfrm>
            <a:off x="4750741" y="1934157"/>
            <a:ext cx="7441259" cy="2336937"/>
            <a:chOff x="4750741" y="1934157"/>
            <a:chExt cx="7441259" cy="2336937"/>
          </a:xfrm>
          <a:solidFill>
            <a:srgbClr val="0CA0E0"/>
          </a:solidFill>
        </p:grpSpPr>
        <p:sp>
          <p:nvSpPr>
            <p:cNvPr id="107" name="Freeform 7"/>
            <p:cNvSpPr/>
            <p:nvPr/>
          </p:nvSpPr>
          <p:spPr bwMode="auto">
            <a:xfrm rot="5400000">
              <a:off x="6896455" y="-211557"/>
              <a:ext cx="2336937" cy="6628365"/>
            </a:xfrm>
            <a:custGeom>
              <a:avLst/>
              <a:gdLst>
                <a:gd name="T0" fmla="*/ 243 w 263"/>
                <a:gd name="T1" fmla="*/ 283 h 747"/>
                <a:gd name="T2" fmla="*/ 232 w 263"/>
                <a:gd name="T3" fmla="*/ 282 h 747"/>
                <a:gd name="T4" fmla="*/ 0 w 263"/>
                <a:gd name="T5" fmla="*/ 515 h 747"/>
                <a:gd name="T6" fmla="*/ 232 w 263"/>
                <a:gd name="T7" fmla="*/ 747 h 747"/>
                <a:gd name="T8" fmla="*/ 242 w 263"/>
                <a:gd name="T9" fmla="*/ 737 h 747"/>
                <a:gd name="T10" fmla="*/ 232 w 263"/>
                <a:gd name="T11" fmla="*/ 727 h 747"/>
                <a:gd name="T12" fmla="*/ 19 w 263"/>
                <a:gd name="T13" fmla="*/ 515 h 747"/>
                <a:gd name="T14" fmla="*/ 232 w 263"/>
                <a:gd name="T15" fmla="*/ 302 h 747"/>
                <a:gd name="T16" fmla="*/ 253 w 263"/>
                <a:gd name="T17" fmla="*/ 303 h 747"/>
                <a:gd name="T18" fmla="*/ 260 w 263"/>
                <a:gd name="T19" fmla="*/ 300 h 747"/>
                <a:gd name="T20" fmla="*/ 263 w 263"/>
                <a:gd name="T21" fmla="*/ 293 h 747"/>
                <a:gd name="T22" fmla="*/ 263 w 263"/>
                <a:gd name="T23" fmla="*/ 0 h 747"/>
                <a:gd name="T24" fmla="*/ 243 w 263"/>
                <a:gd name="T25" fmla="*/ 0 h 747"/>
                <a:gd name="T26" fmla="*/ 243 w 263"/>
                <a:gd name="T27" fmla="*/ 283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747">
                  <a:moveTo>
                    <a:pt x="243" y="283"/>
                  </a:moveTo>
                  <a:cubicBezTo>
                    <a:pt x="240" y="282"/>
                    <a:pt x="235" y="282"/>
                    <a:pt x="232" y="282"/>
                  </a:cubicBezTo>
                  <a:cubicBezTo>
                    <a:pt x="104" y="282"/>
                    <a:pt x="0" y="386"/>
                    <a:pt x="0" y="515"/>
                  </a:cubicBezTo>
                  <a:cubicBezTo>
                    <a:pt x="0" y="643"/>
                    <a:pt x="104" y="747"/>
                    <a:pt x="232" y="747"/>
                  </a:cubicBezTo>
                  <a:cubicBezTo>
                    <a:pt x="238" y="747"/>
                    <a:pt x="242" y="743"/>
                    <a:pt x="242" y="737"/>
                  </a:cubicBezTo>
                  <a:cubicBezTo>
                    <a:pt x="242" y="732"/>
                    <a:pt x="238" y="727"/>
                    <a:pt x="232" y="727"/>
                  </a:cubicBezTo>
                  <a:cubicBezTo>
                    <a:pt x="115" y="727"/>
                    <a:pt x="19" y="632"/>
                    <a:pt x="19" y="515"/>
                  </a:cubicBezTo>
                  <a:cubicBezTo>
                    <a:pt x="19" y="397"/>
                    <a:pt x="115" y="302"/>
                    <a:pt x="232" y="302"/>
                  </a:cubicBezTo>
                  <a:cubicBezTo>
                    <a:pt x="239" y="302"/>
                    <a:pt x="252" y="303"/>
                    <a:pt x="253" y="303"/>
                  </a:cubicBezTo>
                  <a:cubicBezTo>
                    <a:pt x="255" y="303"/>
                    <a:pt x="258" y="302"/>
                    <a:pt x="260" y="300"/>
                  </a:cubicBezTo>
                  <a:cubicBezTo>
                    <a:pt x="262" y="298"/>
                    <a:pt x="263" y="296"/>
                    <a:pt x="263" y="293"/>
                  </a:cubicBezTo>
                  <a:cubicBezTo>
                    <a:pt x="263" y="0"/>
                    <a:pt x="263" y="0"/>
                    <a:pt x="263" y="0"/>
                  </a:cubicBezTo>
                  <a:cubicBezTo>
                    <a:pt x="243" y="0"/>
                    <a:pt x="243" y="0"/>
                    <a:pt x="243" y="0"/>
                  </a:cubicBezTo>
                  <a:lnTo>
                    <a:pt x="243" y="283"/>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08" name="Rectangle 69"/>
            <p:cNvSpPr/>
            <p:nvPr/>
          </p:nvSpPr>
          <p:spPr>
            <a:xfrm>
              <a:off x="11379106" y="4094276"/>
              <a:ext cx="812894" cy="17681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cs typeface="+mn-ea"/>
                <a:sym typeface="+mn-lt"/>
              </a:endParaRPr>
            </a:p>
          </p:txBody>
        </p:sp>
      </p:grpSp>
      <p:grpSp>
        <p:nvGrpSpPr>
          <p:cNvPr id="109" name="Group 71"/>
          <p:cNvGrpSpPr/>
          <p:nvPr/>
        </p:nvGrpSpPr>
        <p:grpSpPr>
          <a:xfrm>
            <a:off x="5496618" y="2691926"/>
            <a:ext cx="6695382" cy="2339050"/>
            <a:chOff x="5496618" y="2691926"/>
            <a:chExt cx="6695382" cy="2339050"/>
          </a:xfrm>
          <a:solidFill>
            <a:schemeClr val="accent5">
              <a:lumMod val="60000"/>
              <a:lumOff val="40000"/>
            </a:schemeClr>
          </a:solidFill>
        </p:grpSpPr>
        <p:sp>
          <p:nvSpPr>
            <p:cNvPr id="110" name="Freeform 5"/>
            <p:cNvSpPr/>
            <p:nvPr/>
          </p:nvSpPr>
          <p:spPr bwMode="auto">
            <a:xfrm rot="5400000">
              <a:off x="7268337" y="920207"/>
              <a:ext cx="2339050" cy="5882488"/>
            </a:xfrm>
            <a:custGeom>
              <a:avLst/>
              <a:gdLst>
                <a:gd name="T0" fmla="*/ 244 w 263"/>
                <a:gd name="T1" fmla="*/ 400 h 663"/>
                <a:gd name="T2" fmla="*/ 149 w 263"/>
                <a:gd name="T3" fmla="*/ 366 h 663"/>
                <a:gd name="T4" fmla="*/ 0 w 263"/>
                <a:gd name="T5" fmla="*/ 515 h 663"/>
                <a:gd name="T6" fmla="*/ 149 w 263"/>
                <a:gd name="T7" fmla="*/ 663 h 663"/>
                <a:gd name="T8" fmla="*/ 159 w 263"/>
                <a:gd name="T9" fmla="*/ 654 h 663"/>
                <a:gd name="T10" fmla="*/ 149 w 263"/>
                <a:gd name="T11" fmla="*/ 644 h 663"/>
                <a:gd name="T12" fmla="*/ 20 w 263"/>
                <a:gd name="T13" fmla="*/ 515 h 663"/>
                <a:gd name="T14" fmla="*/ 149 w 263"/>
                <a:gd name="T15" fmla="*/ 385 h 663"/>
                <a:gd name="T16" fmla="*/ 246 w 263"/>
                <a:gd name="T17" fmla="*/ 429 h 663"/>
                <a:gd name="T18" fmla="*/ 257 w 263"/>
                <a:gd name="T19" fmla="*/ 432 h 663"/>
                <a:gd name="T20" fmla="*/ 263 w 263"/>
                <a:gd name="T21" fmla="*/ 423 h 663"/>
                <a:gd name="T22" fmla="*/ 263 w 263"/>
                <a:gd name="T23" fmla="*/ 0 h 663"/>
                <a:gd name="T24" fmla="*/ 244 w 263"/>
                <a:gd name="T25" fmla="*/ 0 h 663"/>
                <a:gd name="T26" fmla="*/ 244 w 263"/>
                <a:gd name="T27" fmla="*/ 40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663">
                  <a:moveTo>
                    <a:pt x="244" y="400"/>
                  </a:moveTo>
                  <a:cubicBezTo>
                    <a:pt x="217" y="378"/>
                    <a:pt x="184" y="366"/>
                    <a:pt x="149" y="366"/>
                  </a:cubicBezTo>
                  <a:cubicBezTo>
                    <a:pt x="67" y="366"/>
                    <a:pt x="0" y="433"/>
                    <a:pt x="0" y="515"/>
                  </a:cubicBezTo>
                  <a:cubicBezTo>
                    <a:pt x="0" y="597"/>
                    <a:pt x="67" y="663"/>
                    <a:pt x="149" y="663"/>
                  </a:cubicBezTo>
                  <a:cubicBezTo>
                    <a:pt x="155" y="663"/>
                    <a:pt x="159" y="659"/>
                    <a:pt x="159" y="654"/>
                  </a:cubicBezTo>
                  <a:cubicBezTo>
                    <a:pt x="159" y="648"/>
                    <a:pt x="155" y="644"/>
                    <a:pt x="149" y="644"/>
                  </a:cubicBezTo>
                  <a:cubicBezTo>
                    <a:pt x="78" y="644"/>
                    <a:pt x="20" y="586"/>
                    <a:pt x="20" y="515"/>
                  </a:cubicBezTo>
                  <a:cubicBezTo>
                    <a:pt x="20" y="443"/>
                    <a:pt x="78" y="385"/>
                    <a:pt x="149" y="385"/>
                  </a:cubicBezTo>
                  <a:cubicBezTo>
                    <a:pt x="186" y="385"/>
                    <a:pt x="222" y="401"/>
                    <a:pt x="246" y="429"/>
                  </a:cubicBezTo>
                  <a:cubicBezTo>
                    <a:pt x="249" y="432"/>
                    <a:pt x="253" y="433"/>
                    <a:pt x="257" y="432"/>
                  </a:cubicBezTo>
                  <a:cubicBezTo>
                    <a:pt x="261" y="430"/>
                    <a:pt x="263" y="427"/>
                    <a:pt x="263" y="423"/>
                  </a:cubicBezTo>
                  <a:cubicBezTo>
                    <a:pt x="263" y="0"/>
                    <a:pt x="263" y="0"/>
                    <a:pt x="263" y="0"/>
                  </a:cubicBezTo>
                  <a:cubicBezTo>
                    <a:pt x="244" y="0"/>
                    <a:pt x="244" y="0"/>
                    <a:pt x="244" y="0"/>
                  </a:cubicBezTo>
                  <a:lnTo>
                    <a:pt x="244" y="40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11" name="Rectangle 70"/>
            <p:cNvSpPr/>
            <p:nvPr/>
          </p:nvSpPr>
          <p:spPr>
            <a:xfrm>
              <a:off x="11379106" y="4857610"/>
              <a:ext cx="812894" cy="161072"/>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cs typeface="+mn-ea"/>
                <a:sym typeface="+mn-lt"/>
              </a:endParaRPr>
            </a:p>
          </p:txBody>
        </p:sp>
      </p:grpSp>
      <p:sp>
        <p:nvSpPr>
          <p:cNvPr id="112" name="TextBox 441"/>
          <p:cNvSpPr txBox="1"/>
          <p:nvPr/>
        </p:nvSpPr>
        <p:spPr>
          <a:xfrm>
            <a:off x="1236835" y="4490612"/>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cs typeface="+mn-ea"/>
                <a:sym typeface="+mn-lt"/>
              </a:rPr>
              <a:t>请替换文字内容</a:t>
            </a:r>
            <a:endParaRPr lang="en-GB" sz="1325" b="1" dirty="0">
              <a:cs typeface="+mn-ea"/>
              <a:sym typeface="+mn-lt"/>
            </a:endParaRPr>
          </a:p>
        </p:txBody>
      </p:sp>
      <p:sp>
        <p:nvSpPr>
          <p:cNvPr id="113" name="TextBox 441"/>
          <p:cNvSpPr txBox="1"/>
          <p:nvPr/>
        </p:nvSpPr>
        <p:spPr>
          <a:xfrm>
            <a:off x="1236691" y="4725874"/>
            <a:ext cx="1662558" cy="434478"/>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00" dirty="0">
                <a:solidFill>
                  <a:schemeClr val="bg1">
                    <a:lumMod val="50000"/>
                  </a:schemeClr>
                </a:solidFill>
                <a:cs typeface="+mn-ea"/>
                <a:sym typeface="+mn-lt"/>
              </a:rPr>
              <a:t>此处添加详细文本描述，建议与标题相关并符合整体语言</a:t>
            </a:r>
            <a:endParaRPr lang="zh-CN" altLang="en-US" sz="1000" dirty="0">
              <a:solidFill>
                <a:schemeClr val="bg1">
                  <a:lumMod val="50000"/>
                </a:schemeClr>
              </a:solidFill>
              <a:cs typeface="+mn-ea"/>
              <a:sym typeface="+mn-lt"/>
            </a:endParaRPr>
          </a:p>
        </p:txBody>
      </p:sp>
      <p:sp>
        <p:nvSpPr>
          <p:cNvPr id="114" name="TextBox 441"/>
          <p:cNvSpPr txBox="1"/>
          <p:nvPr/>
        </p:nvSpPr>
        <p:spPr>
          <a:xfrm>
            <a:off x="1843124" y="5485107"/>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cs typeface="+mn-ea"/>
                <a:sym typeface="+mn-lt"/>
              </a:rPr>
              <a:t>请替换文字内容</a:t>
            </a:r>
            <a:endParaRPr lang="en-GB" sz="1325" b="1" dirty="0">
              <a:cs typeface="+mn-ea"/>
              <a:sym typeface="+mn-lt"/>
            </a:endParaRPr>
          </a:p>
        </p:txBody>
      </p:sp>
      <p:sp>
        <p:nvSpPr>
          <p:cNvPr id="115" name="TextBox 441"/>
          <p:cNvSpPr txBox="1"/>
          <p:nvPr/>
        </p:nvSpPr>
        <p:spPr>
          <a:xfrm>
            <a:off x="1842980" y="5720369"/>
            <a:ext cx="1662558" cy="434478"/>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00" dirty="0">
                <a:solidFill>
                  <a:schemeClr val="bg1">
                    <a:lumMod val="50000"/>
                  </a:schemeClr>
                </a:solidFill>
                <a:cs typeface="+mn-ea"/>
                <a:sym typeface="+mn-lt"/>
              </a:rPr>
              <a:t>此处添加详细文本描述，建议与标题相关并符合整体语言</a:t>
            </a:r>
            <a:endParaRPr lang="zh-CN" altLang="en-US" sz="1000" dirty="0">
              <a:solidFill>
                <a:schemeClr val="bg1">
                  <a:lumMod val="50000"/>
                </a:schemeClr>
              </a:solidFill>
              <a:cs typeface="+mn-ea"/>
              <a:sym typeface="+mn-lt"/>
            </a:endParaRPr>
          </a:p>
        </p:txBody>
      </p:sp>
      <p:sp>
        <p:nvSpPr>
          <p:cNvPr id="116" name="TextBox 441"/>
          <p:cNvSpPr txBox="1"/>
          <p:nvPr/>
        </p:nvSpPr>
        <p:spPr>
          <a:xfrm>
            <a:off x="6851482" y="5485107"/>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cs typeface="+mn-ea"/>
                <a:sym typeface="+mn-lt"/>
              </a:rPr>
              <a:t>请替换文字内容</a:t>
            </a:r>
            <a:endParaRPr lang="en-GB" sz="1325" b="1" dirty="0">
              <a:cs typeface="+mn-ea"/>
              <a:sym typeface="+mn-lt"/>
            </a:endParaRPr>
          </a:p>
        </p:txBody>
      </p:sp>
      <p:sp>
        <p:nvSpPr>
          <p:cNvPr id="117" name="TextBox 441"/>
          <p:cNvSpPr txBox="1"/>
          <p:nvPr/>
        </p:nvSpPr>
        <p:spPr>
          <a:xfrm>
            <a:off x="6851338" y="5720369"/>
            <a:ext cx="1662558" cy="434478"/>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00" dirty="0">
                <a:solidFill>
                  <a:schemeClr val="bg1">
                    <a:lumMod val="50000"/>
                  </a:schemeClr>
                </a:solidFill>
                <a:cs typeface="+mn-ea"/>
                <a:sym typeface="+mn-lt"/>
              </a:rPr>
              <a:t>此处添加详细文本描述，建议与标题相关并符合整体语言</a:t>
            </a:r>
            <a:endParaRPr lang="zh-CN" altLang="en-US" sz="1000" dirty="0">
              <a:solidFill>
                <a:schemeClr val="bg1">
                  <a:lumMod val="50000"/>
                </a:schemeClr>
              </a:solidFill>
              <a:cs typeface="+mn-ea"/>
              <a:sym typeface="+mn-lt"/>
            </a:endParaRPr>
          </a:p>
        </p:txBody>
      </p:sp>
      <p:grpSp>
        <p:nvGrpSpPr>
          <p:cNvPr id="118" name="Group 44"/>
          <p:cNvGrpSpPr/>
          <p:nvPr/>
        </p:nvGrpSpPr>
        <p:grpSpPr>
          <a:xfrm>
            <a:off x="1605056" y="1680948"/>
            <a:ext cx="737854" cy="2609273"/>
            <a:chOff x="5885820" y="2998041"/>
            <a:chExt cx="592553" cy="2095444"/>
          </a:xfrm>
        </p:grpSpPr>
        <p:sp>
          <p:nvSpPr>
            <p:cNvPr id="119" name="Shape 1033"/>
            <p:cNvSpPr/>
            <p:nvPr/>
          </p:nvSpPr>
          <p:spPr>
            <a:xfrm>
              <a:off x="5885820" y="2998041"/>
              <a:ext cx="592553" cy="2095444"/>
            </a:xfrm>
            <a:custGeom>
              <a:avLst/>
              <a:gdLst/>
              <a:ahLst/>
              <a:cxnLst>
                <a:cxn ang="0">
                  <a:pos x="wd2" y="hd2"/>
                </a:cxn>
                <a:cxn ang="5400000">
                  <a:pos x="wd2" y="hd2"/>
                </a:cxn>
                <a:cxn ang="10800000">
                  <a:pos x="wd2" y="hd2"/>
                </a:cxn>
                <a:cxn ang="16200000">
                  <a:pos x="wd2" y="hd2"/>
                </a:cxn>
              </a:cxnLst>
              <a:rect l="0" t="0" r="r" b="b"/>
              <a:pathLst>
                <a:path w="20942" h="21597" extrusionOk="0">
                  <a:moveTo>
                    <a:pt x="8563" y="0"/>
                  </a:moveTo>
                  <a:cubicBezTo>
                    <a:pt x="10027" y="-3"/>
                    <a:pt x="12311" y="423"/>
                    <a:pt x="12311" y="1065"/>
                  </a:cubicBezTo>
                  <a:cubicBezTo>
                    <a:pt x="12311" y="1707"/>
                    <a:pt x="12132" y="1985"/>
                    <a:pt x="11954" y="2193"/>
                  </a:cubicBezTo>
                  <a:cubicBezTo>
                    <a:pt x="11775" y="2401"/>
                    <a:pt x="11537" y="2367"/>
                    <a:pt x="11537" y="2367"/>
                  </a:cubicBezTo>
                  <a:cubicBezTo>
                    <a:pt x="11537" y="2367"/>
                    <a:pt x="11597" y="2801"/>
                    <a:pt x="11121" y="2905"/>
                  </a:cubicBezTo>
                  <a:cubicBezTo>
                    <a:pt x="10645" y="3009"/>
                    <a:pt x="10526" y="3043"/>
                    <a:pt x="10526" y="3182"/>
                  </a:cubicBezTo>
                  <a:cubicBezTo>
                    <a:pt x="10526" y="3321"/>
                    <a:pt x="10823" y="3425"/>
                    <a:pt x="11240" y="3564"/>
                  </a:cubicBezTo>
                  <a:cubicBezTo>
                    <a:pt x="11656" y="3703"/>
                    <a:pt x="13442" y="3859"/>
                    <a:pt x="14393" y="3963"/>
                  </a:cubicBezTo>
                  <a:cubicBezTo>
                    <a:pt x="15346" y="4067"/>
                    <a:pt x="16119" y="4241"/>
                    <a:pt x="16654" y="4588"/>
                  </a:cubicBezTo>
                  <a:cubicBezTo>
                    <a:pt x="17190" y="4935"/>
                    <a:pt x="17963" y="5369"/>
                    <a:pt x="18975" y="5664"/>
                  </a:cubicBezTo>
                  <a:cubicBezTo>
                    <a:pt x="19986" y="5959"/>
                    <a:pt x="21236" y="6427"/>
                    <a:pt x="20879" y="6878"/>
                  </a:cubicBezTo>
                  <a:cubicBezTo>
                    <a:pt x="20522" y="7329"/>
                    <a:pt x="18380" y="7676"/>
                    <a:pt x="17190" y="7486"/>
                  </a:cubicBezTo>
                  <a:cubicBezTo>
                    <a:pt x="16000" y="7295"/>
                    <a:pt x="15524" y="7277"/>
                    <a:pt x="15524" y="7277"/>
                  </a:cubicBezTo>
                  <a:cubicBezTo>
                    <a:pt x="15524" y="7277"/>
                    <a:pt x="16297" y="8266"/>
                    <a:pt x="16654" y="9255"/>
                  </a:cubicBezTo>
                  <a:cubicBezTo>
                    <a:pt x="17011" y="10245"/>
                    <a:pt x="17963" y="11199"/>
                    <a:pt x="17428" y="11286"/>
                  </a:cubicBezTo>
                  <a:cubicBezTo>
                    <a:pt x="16893" y="11372"/>
                    <a:pt x="16119" y="11477"/>
                    <a:pt x="16119" y="11477"/>
                  </a:cubicBezTo>
                  <a:cubicBezTo>
                    <a:pt x="16119" y="11477"/>
                    <a:pt x="15958" y="12874"/>
                    <a:pt x="15107" y="14083"/>
                  </a:cubicBezTo>
                  <a:cubicBezTo>
                    <a:pt x="14257" y="15292"/>
                    <a:pt x="13947" y="15840"/>
                    <a:pt x="13838" y="16560"/>
                  </a:cubicBezTo>
                  <a:cubicBezTo>
                    <a:pt x="13728" y="17279"/>
                    <a:pt x="13454" y="17807"/>
                    <a:pt x="13673" y="18111"/>
                  </a:cubicBezTo>
                  <a:cubicBezTo>
                    <a:pt x="13893" y="18415"/>
                    <a:pt x="15318" y="19006"/>
                    <a:pt x="16141" y="19118"/>
                  </a:cubicBezTo>
                  <a:cubicBezTo>
                    <a:pt x="16963" y="19230"/>
                    <a:pt x="18444" y="19230"/>
                    <a:pt x="19047" y="19310"/>
                  </a:cubicBezTo>
                  <a:cubicBezTo>
                    <a:pt x="19650" y="19390"/>
                    <a:pt x="20089" y="19614"/>
                    <a:pt x="18718" y="19678"/>
                  </a:cubicBezTo>
                  <a:cubicBezTo>
                    <a:pt x="17347" y="19742"/>
                    <a:pt x="14770" y="19630"/>
                    <a:pt x="14112" y="19566"/>
                  </a:cubicBezTo>
                  <a:cubicBezTo>
                    <a:pt x="13454" y="19502"/>
                    <a:pt x="12412" y="19358"/>
                    <a:pt x="12412" y="19358"/>
                  </a:cubicBezTo>
                  <a:cubicBezTo>
                    <a:pt x="12412" y="19358"/>
                    <a:pt x="12741" y="19598"/>
                    <a:pt x="11261" y="19598"/>
                  </a:cubicBezTo>
                  <a:cubicBezTo>
                    <a:pt x="9780" y="19598"/>
                    <a:pt x="9506" y="19566"/>
                    <a:pt x="9451" y="19294"/>
                  </a:cubicBezTo>
                  <a:cubicBezTo>
                    <a:pt x="9397" y="19022"/>
                    <a:pt x="9451" y="18655"/>
                    <a:pt x="9232" y="18463"/>
                  </a:cubicBezTo>
                  <a:cubicBezTo>
                    <a:pt x="9012" y="18271"/>
                    <a:pt x="10109" y="17775"/>
                    <a:pt x="9561" y="17503"/>
                  </a:cubicBezTo>
                  <a:cubicBezTo>
                    <a:pt x="9012" y="17231"/>
                    <a:pt x="8464" y="16528"/>
                    <a:pt x="8958" y="16112"/>
                  </a:cubicBezTo>
                  <a:cubicBezTo>
                    <a:pt x="9451" y="15696"/>
                    <a:pt x="8793" y="15281"/>
                    <a:pt x="8958" y="15009"/>
                  </a:cubicBezTo>
                  <a:cubicBezTo>
                    <a:pt x="9122" y="14737"/>
                    <a:pt x="9341" y="14369"/>
                    <a:pt x="9341" y="13953"/>
                  </a:cubicBezTo>
                  <a:cubicBezTo>
                    <a:pt x="9341" y="13538"/>
                    <a:pt x="9287" y="13234"/>
                    <a:pt x="9287" y="13234"/>
                  </a:cubicBezTo>
                  <a:cubicBezTo>
                    <a:pt x="9287" y="13234"/>
                    <a:pt x="8245" y="14801"/>
                    <a:pt x="7971" y="15217"/>
                  </a:cubicBezTo>
                  <a:cubicBezTo>
                    <a:pt x="7696" y="15632"/>
                    <a:pt x="7258" y="17119"/>
                    <a:pt x="7258" y="17567"/>
                  </a:cubicBezTo>
                  <a:cubicBezTo>
                    <a:pt x="7258" y="18015"/>
                    <a:pt x="6107" y="18623"/>
                    <a:pt x="6052" y="19022"/>
                  </a:cubicBezTo>
                  <a:cubicBezTo>
                    <a:pt x="5997" y="19422"/>
                    <a:pt x="5942" y="19662"/>
                    <a:pt x="5558" y="19662"/>
                  </a:cubicBezTo>
                  <a:cubicBezTo>
                    <a:pt x="5174" y="19662"/>
                    <a:pt x="5942" y="20110"/>
                    <a:pt x="6216" y="20462"/>
                  </a:cubicBezTo>
                  <a:cubicBezTo>
                    <a:pt x="6490" y="20813"/>
                    <a:pt x="7313" y="21597"/>
                    <a:pt x="5723" y="21597"/>
                  </a:cubicBezTo>
                  <a:cubicBezTo>
                    <a:pt x="4132" y="21597"/>
                    <a:pt x="2323" y="21405"/>
                    <a:pt x="2268" y="20909"/>
                  </a:cubicBezTo>
                  <a:cubicBezTo>
                    <a:pt x="2213" y="20414"/>
                    <a:pt x="2432" y="19982"/>
                    <a:pt x="1994" y="19790"/>
                  </a:cubicBezTo>
                  <a:cubicBezTo>
                    <a:pt x="1555" y="19598"/>
                    <a:pt x="1500" y="19182"/>
                    <a:pt x="1555" y="18927"/>
                  </a:cubicBezTo>
                  <a:cubicBezTo>
                    <a:pt x="1610" y="18671"/>
                    <a:pt x="1336" y="18239"/>
                    <a:pt x="1555" y="17695"/>
                  </a:cubicBezTo>
                  <a:cubicBezTo>
                    <a:pt x="1775" y="17152"/>
                    <a:pt x="1775" y="16240"/>
                    <a:pt x="2213" y="15552"/>
                  </a:cubicBezTo>
                  <a:cubicBezTo>
                    <a:pt x="2652" y="14865"/>
                    <a:pt x="2761" y="13809"/>
                    <a:pt x="2981" y="12978"/>
                  </a:cubicBezTo>
                  <a:cubicBezTo>
                    <a:pt x="3200" y="12146"/>
                    <a:pt x="3365" y="11730"/>
                    <a:pt x="3090" y="11603"/>
                  </a:cubicBezTo>
                  <a:cubicBezTo>
                    <a:pt x="2816" y="11475"/>
                    <a:pt x="1172" y="11363"/>
                    <a:pt x="733" y="11331"/>
                  </a:cubicBezTo>
                  <a:cubicBezTo>
                    <a:pt x="294" y="11299"/>
                    <a:pt x="1281" y="10435"/>
                    <a:pt x="1610" y="9716"/>
                  </a:cubicBezTo>
                  <a:cubicBezTo>
                    <a:pt x="1939" y="8996"/>
                    <a:pt x="2542" y="8564"/>
                    <a:pt x="2871" y="8053"/>
                  </a:cubicBezTo>
                  <a:cubicBezTo>
                    <a:pt x="3200" y="7541"/>
                    <a:pt x="3200" y="7301"/>
                    <a:pt x="2487" y="6933"/>
                  </a:cubicBezTo>
                  <a:cubicBezTo>
                    <a:pt x="1775" y="6565"/>
                    <a:pt x="897" y="6326"/>
                    <a:pt x="513" y="5494"/>
                  </a:cubicBezTo>
                  <a:cubicBezTo>
                    <a:pt x="130" y="4663"/>
                    <a:pt x="-364" y="4119"/>
                    <a:pt x="404" y="3911"/>
                  </a:cubicBezTo>
                  <a:cubicBezTo>
                    <a:pt x="1172" y="3703"/>
                    <a:pt x="2652" y="3815"/>
                    <a:pt x="3748" y="3559"/>
                  </a:cubicBezTo>
                  <a:cubicBezTo>
                    <a:pt x="4845" y="3303"/>
                    <a:pt x="5010" y="3015"/>
                    <a:pt x="5503" y="2983"/>
                  </a:cubicBezTo>
                  <a:cubicBezTo>
                    <a:pt x="5997" y="2951"/>
                    <a:pt x="6106" y="2920"/>
                    <a:pt x="6106" y="2744"/>
                  </a:cubicBezTo>
                  <a:cubicBezTo>
                    <a:pt x="6106" y="2568"/>
                    <a:pt x="5942" y="2392"/>
                    <a:pt x="5942" y="2392"/>
                  </a:cubicBezTo>
                  <a:cubicBezTo>
                    <a:pt x="5942" y="2392"/>
                    <a:pt x="5174" y="2248"/>
                    <a:pt x="5010" y="2024"/>
                  </a:cubicBezTo>
                  <a:cubicBezTo>
                    <a:pt x="4845" y="1800"/>
                    <a:pt x="4681" y="1240"/>
                    <a:pt x="4900" y="857"/>
                  </a:cubicBezTo>
                  <a:cubicBezTo>
                    <a:pt x="5119" y="473"/>
                    <a:pt x="6318" y="5"/>
                    <a:pt x="8563" y="0"/>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sp>
          <p:nvSpPr>
            <p:cNvPr id="120" name="Shape 1034"/>
            <p:cNvSpPr/>
            <p:nvPr/>
          </p:nvSpPr>
          <p:spPr>
            <a:xfrm>
              <a:off x="6044928" y="3266536"/>
              <a:ext cx="152772" cy="118030"/>
            </a:xfrm>
            <a:custGeom>
              <a:avLst/>
              <a:gdLst/>
              <a:ahLst/>
              <a:cxnLst>
                <a:cxn ang="0">
                  <a:pos x="wd2" y="hd2"/>
                </a:cxn>
                <a:cxn ang="5400000">
                  <a:pos x="wd2" y="hd2"/>
                </a:cxn>
                <a:cxn ang="10800000">
                  <a:pos x="wd2" y="hd2"/>
                </a:cxn>
                <a:cxn ang="16200000">
                  <a:pos x="wd2" y="hd2"/>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cs typeface="+mn-ea"/>
                <a:sym typeface="+mn-lt"/>
              </a:endParaRPr>
            </a:p>
          </p:txBody>
        </p:sp>
        <p:sp>
          <p:nvSpPr>
            <p:cNvPr id="121" name="Shape 1035"/>
            <p:cNvSpPr/>
            <p:nvPr/>
          </p:nvSpPr>
          <p:spPr>
            <a:xfrm>
              <a:off x="6204036" y="3584752"/>
              <a:ext cx="63807" cy="88944"/>
            </a:xfrm>
            <a:custGeom>
              <a:avLst/>
              <a:gdLst/>
              <a:ahLst/>
              <a:cxnLst>
                <a:cxn ang="0">
                  <a:pos x="wd2" y="hd2"/>
                </a:cxn>
                <a:cxn ang="5400000">
                  <a:pos x="wd2" y="hd2"/>
                </a:cxn>
                <a:cxn ang="10800000">
                  <a:pos x="wd2" y="hd2"/>
                </a:cxn>
                <a:cxn ang="16200000">
                  <a:pos x="wd2" y="hd2"/>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cs typeface="+mn-ea"/>
                <a:sym typeface="+mn-lt"/>
              </a:endParaRPr>
            </a:p>
          </p:txBody>
        </p:sp>
        <p:sp>
          <p:nvSpPr>
            <p:cNvPr id="122" name="Shape 1036"/>
            <p:cNvSpPr/>
            <p:nvPr/>
          </p:nvSpPr>
          <p:spPr>
            <a:xfrm>
              <a:off x="6243813" y="3793582"/>
              <a:ext cx="27989" cy="76476"/>
            </a:xfrm>
            <a:custGeom>
              <a:avLst/>
              <a:gdLst/>
              <a:ahLst/>
              <a:cxnLst>
                <a:cxn ang="0">
                  <a:pos x="wd2" y="hd2"/>
                </a:cxn>
                <a:cxn ang="5400000">
                  <a:pos x="wd2" y="hd2"/>
                </a:cxn>
                <a:cxn ang="10800000">
                  <a:pos x="wd2" y="hd2"/>
                </a:cxn>
                <a:cxn ang="16200000">
                  <a:pos x="wd2" y="hd2"/>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100" grpId="0" animBg="1"/>
      <p:bldP spid="101" grpId="0" animBg="1"/>
      <p:bldP spid="102" grpId="0" animBg="1"/>
      <p:bldP spid="112" grpId="0"/>
      <p:bldP spid="113" grpId="0"/>
      <p:bldP spid="114" grpId="0"/>
      <p:bldP spid="115" grpId="0"/>
      <p:bldP spid="116" grpId="0"/>
      <p:bldP spid="1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endParaRPr lang="zh-CN" altLang="en-US" sz="2400" b="1" dirty="0">
              <a:cs typeface="+mn-ea"/>
              <a:sym typeface="+mn-lt"/>
            </a:endParaRPr>
          </a:p>
        </p:txBody>
      </p:sp>
      <p:pic>
        <p:nvPicPr>
          <p:cNvPr id="8" name="图片 7"/>
          <p:cNvPicPr>
            <a:picLocks noChangeAspect="1"/>
          </p:cNvPicPr>
          <p:nvPr/>
        </p:nvPicPr>
        <p:blipFill>
          <a:blip r:embed="rId2" cstate="screen"/>
          <a:srcRect/>
          <a:stretch>
            <a:fillRect/>
          </a:stretch>
        </p:blipFill>
        <p:spPr>
          <a:xfrm>
            <a:off x="1549802" y="2108905"/>
            <a:ext cx="2601417" cy="1734278"/>
          </a:xfrm>
          <a:prstGeom prst="roundRect">
            <a:avLst>
              <a:gd name="adj" fmla="val 9668"/>
            </a:avLst>
          </a:prstGeom>
          <a:ln w="12700">
            <a:noFill/>
          </a:ln>
          <a:effectLst/>
          <a:scene3d>
            <a:camera prst="orthographicFront"/>
            <a:lightRig rig="threePt" dir="t"/>
          </a:scene3d>
          <a:sp3d prstMaterial="softEdge"/>
        </p:spPr>
      </p:pic>
      <p:pic>
        <p:nvPicPr>
          <p:cNvPr id="9" name="图片 8"/>
          <p:cNvPicPr>
            <a:picLocks noChangeAspect="1"/>
          </p:cNvPicPr>
          <p:nvPr/>
        </p:nvPicPr>
        <p:blipFill>
          <a:blip r:embed="rId3" cstate="screen"/>
          <a:srcRect/>
          <a:stretch>
            <a:fillRect/>
          </a:stretch>
        </p:blipFill>
        <p:spPr>
          <a:xfrm>
            <a:off x="4795455" y="2108904"/>
            <a:ext cx="2601091" cy="1734278"/>
          </a:xfrm>
          <a:prstGeom prst="roundRect">
            <a:avLst>
              <a:gd name="adj" fmla="val 9668"/>
            </a:avLst>
          </a:prstGeom>
          <a:ln w="12700">
            <a:noFill/>
          </a:ln>
          <a:effectLst/>
          <a:scene3d>
            <a:camera prst="orthographicFront"/>
            <a:lightRig rig="threePt" dir="t"/>
          </a:scene3d>
          <a:sp3d prstMaterial="softEdge"/>
        </p:spPr>
      </p:pic>
      <p:pic>
        <p:nvPicPr>
          <p:cNvPr id="10" name="图片 9"/>
          <p:cNvPicPr>
            <a:picLocks noChangeAspect="1"/>
          </p:cNvPicPr>
          <p:nvPr/>
        </p:nvPicPr>
        <p:blipFill>
          <a:blip r:embed="rId4" cstate="screen"/>
          <a:srcRect/>
          <a:stretch>
            <a:fillRect/>
          </a:stretch>
        </p:blipFill>
        <p:spPr>
          <a:xfrm>
            <a:off x="8042194" y="2109847"/>
            <a:ext cx="2598592" cy="1732394"/>
          </a:xfrm>
          <a:prstGeom prst="roundRect">
            <a:avLst>
              <a:gd name="adj" fmla="val 9668"/>
            </a:avLst>
          </a:prstGeom>
          <a:ln w="12700">
            <a:noFill/>
          </a:ln>
          <a:effectLst/>
          <a:scene3d>
            <a:camera prst="orthographicFront"/>
            <a:lightRig rig="threePt" dir="t"/>
          </a:scene3d>
          <a:sp3d prstMaterial="softEdge"/>
        </p:spPr>
      </p:pic>
      <p:grpSp>
        <p:nvGrpSpPr>
          <p:cNvPr id="11" name="组合 10"/>
          <p:cNvGrpSpPr/>
          <p:nvPr/>
        </p:nvGrpSpPr>
        <p:grpSpPr>
          <a:xfrm>
            <a:off x="1650715" y="4012877"/>
            <a:ext cx="1553143" cy="1589843"/>
            <a:chOff x="-412055" y="-2182172"/>
            <a:chExt cx="3563472" cy="3647674"/>
          </a:xfrm>
        </p:grpSpPr>
        <p:grpSp>
          <p:nvGrpSpPr>
            <p:cNvPr id="12" name="组合 11"/>
            <p:cNvGrpSpPr/>
            <p:nvPr/>
          </p:nvGrpSpPr>
          <p:grpSpPr>
            <a:xfrm>
              <a:off x="-412055" y="-2182172"/>
              <a:ext cx="3563472" cy="3647674"/>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cs typeface="+mn-ea"/>
                  <a:sym typeface="+mn-lt"/>
                </a:endParaRPr>
              </a:p>
            </p:txBody>
          </p:sp>
        </p:grpSp>
        <p:sp>
          <p:nvSpPr>
            <p:cNvPr id="13" name="文本框 12"/>
            <p:cNvSpPr txBox="1"/>
            <p:nvPr/>
          </p:nvSpPr>
          <p:spPr>
            <a:xfrm>
              <a:off x="1802796" y="-1967434"/>
              <a:ext cx="1067319"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A</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grpSp>
        <p:nvGrpSpPr>
          <p:cNvPr id="16" name="组合 15"/>
          <p:cNvGrpSpPr/>
          <p:nvPr/>
        </p:nvGrpSpPr>
        <p:grpSpPr>
          <a:xfrm>
            <a:off x="4883396" y="4012877"/>
            <a:ext cx="1602111" cy="1639297"/>
            <a:chOff x="927658" y="-1370074"/>
            <a:chExt cx="3809112" cy="3897525"/>
          </a:xfrm>
        </p:grpSpPr>
        <p:grpSp>
          <p:nvGrpSpPr>
            <p:cNvPr id="17" name="组合 16"/>
            <p:cNvGrpSpPr/>
            <p:nvPr/>
          </p:nvGrpSpPr>
          <p:grpSpPr>
            <a:xfrm>
              <a:off x="927658" y="-1370074"/>
              <a:ext cx="3809112" cy="3897525"/>
              <a:chOff x="5528177" y="3619500"/>
              <a:chExt cx="3567930" cy="3650745"/>
            </a:xfrm>
          </p:grpSpPr>
          <p:pic>
            <p:nvPicPr>
              <p:cNvPr id="19" name="图片 18"/>
              <p:cNvPicPr>
                <a:picLocks noChangeAspect="1"/>
              </p:cNvPicPr>
              <p:nvPr/>
            </p:nvPicPr>
            <p:blipFill>
              <a:blip r:embed="rId5" cstate="screen"/>
              <a:stretch>
                <a:fillRect/>
              </a:stretch>
            </p:blipFill>
            <p:spPr>
              <a:xfrm>
                <a:off x="5528177" y="3962064"/>
                <a:ext cx="3368174" cy="3308181"/>
              </a:xfrm>
              <a:prstGeom prst="rect">
                <a:avLst/>
              </a:prstGeom>
            </p:spPr>
          </p:pic>
          <p:sp>
            <p:nvSpPr>
              <p:cNvPr id="20" name="椭圆 19"/>
              <p:cNvSpPr/>
              <p:nvPr/>
            </p:nvSpPr>
            <p:spPr>
              <a:xfrm>
                <a:off x="7483207"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cs typeface="+mn-ea"/>
                  <a:sym typeface="+mn-lt"/>
                </a:endParaRPr>
              </a:p>
            </p:txBody>
          </p:sp>
        </p:grpSp>
        <p:sp>
          <p:nvSpPr>
            <p:cNvPr id="18" name="文本框 17"/>
            <p:cNvSpPr txBox="1"/>
            <p:nvPr/>
          </p:nvSpPr>
          <p:spPr>
            <a:xfrm>
              <a:off x="3381869" y="-1131103"/>
              <a:ext cx="987871" cy="12439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B</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21" name="组合 20"/>
          <p:cNvGrpSpPr/>
          <p:nvPr/>
        </p:nvGrpSpPr>
        <p:grpSpPr>
          <a:xfrm>
            <a:off x="8138771" y="4012877"/>
            <a:ext cx="1563263" cy="1589843"/>
            <a:chOff x="-412055" y="-2182172"/>
            <a:chExt cx="3586691" cy="3647674"/>
          </a:xfrm>
        </p:grpSpPr>
        <p:grpSp>
          <p:nvGrpSpPr>
            <p:cNvPr id="22" name="组合 21"/>
            <p:cNvGrpSpPr/>
            <p:nvPr/>
          </p:nvGrpSpPr>
          <p:grpSpPr>
            <a:xfrm>
              <a:off x="-412055" y="-2182172"/>
              <a:ext cx="3586691" cy="3647674"/>
              <a:chOff x="2160003" y="2746644"/>
              <a:chExt cx="3549209" cy="3609554"/>
            </a:xfrm>
          </p:grpSpPr>
          <p:pic>
            <p:nvPicPr>
              <p:cNvPr id="24" name="图片 23"/>
              <p:cNvPicPr>
                <a:picLocks noChangeAspect="1"/>
              </p:cNvPicPr>
              <p:nvPr/>
            </p:nvPicPr>
            <p:blipFill>
              <a:blip r:embed="rId1" cstate="screen"/>
              <a:stretch>
                <a:fillRect/>
              </a:stretch>
            </p:blipFill>
            <p:spPr>
              <a:xfrm>
                <a:off x="2160003" y="3048017"/>
                <a:ext cx="3368174" cy="3308181"/>
              </a:xfrm>
              <a:prstGeom prst="rect">
                <a:avLst/>
              </a:prstGeom>
            </p:spPr>
          </p:pic>
          <p:sp>
            <p:nvSpPr>
              <p:cNvPr id="25" name="椭圆 24"/>
              <p:cNvSpPr/>
              <p:nvPr/>
            </p:nvSpPr>
            <p:spPr>
              <a:xfrm>
                <a:off x="4096312"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cs typeface="+mn-ea"/>
                  <a:sym typeface="+mn-lt"/>
                </a:endParaRPr>
              </a:p>
            </p:txBody>
          </p:sp>
        </p:grpSp>
        <p:sp>
          <p:nvSpPr>
            <p:cNvPr id="23" name="文本框 22"/>
            <p:cNvSpPr txBox="1"/>
            <p:nvPr/>
          </p:nvSpPr>
          <p:spPr>
            <a:xfrm>
              <a:off x="1842562" y="-1967434"/>
              <a:ext cx="1034218"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C</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sp>
        <p:nvSpPr>
          <p:cNvPr id="26" name="Rectangle 42"/>
          <p:cNvSpPr/>
          <p:nvPr/>
        </p:nvSpPr>
        <p:spPr>
          <a:xfrm>
            <a:off x="1821531" y="5513395"/>
            <a:ext cx="1990612" cy="667940"/>
          </a:xfrm>
          <a:prstGeom prst="rect">
            <a:avLst/>
          </a:prstGeom>
        </p:spPr>
        <p:txBody>
          <a:bodyPr wrap="square" lIns="0" tIns="0" rIns="0" bIns="0">
            <a:spAutoFit/>
          </a:bodyPr>
          <a:lstStyle/>
          <a:p>
            <a:pPr algn="ctr" defTabSz="866775" fontAlgn="base">
              <a:lnSpc>
                <a:spcPct val="150000"/>
              </a:lnSpc>
              <a:spcBef>
                <a:spcPct val="0"/>
              </a:spcBef>
              <a:spcAft>
                <a:spcPct val="0"/>
              </a:spcAft>
            </a:pPr>
            <a:r>
              <a:rPr lang="zh-CN" altLang="en-US" sz="1000" dirty="0">
                <a:solidFill>
                  <a:schemeClr val="tx1">
                    <a:lumMod val="65000"/>
                    <a:lumOff val="35000"/>
                  </a:schemeClr>
                </a:solidFill>
                <a:cs typeface="+mn-ea"/>
                <a:sym typeface="+mn-lt"/>
              </a:rPr>
              <a:t>单击添加详细文字说明，或复制文本黏贴自此右键只保留文字单击添加详细文字说明，或复制文本</a:t>
            </a:r>
            <a:endParaRPr lang="zh-CN" altLang="en-US" sz="1000" dirty="0">
              <a:solidFill>
                <a:schemeClr val="tx1">
                  <a:lumMod val="65000"/>
                  <a:lumOff val="35000"/>
                </a:schemeClr>
              </a:solidFill>
              <a:cs typeface="+mn-ea"/>
              <a:sym typeface="+mn-lt"/>
            </a:endParaRPr>
          </a:p>
        </p:txBody>
      </p:sp>
      <p:sp>
        <p:nvSpPr>
          <p:cNvPr id="27" name="TextBox 43"/>
          <p:cNvSpPr txBox="1"/>
          <p:nvPr/>
        </p:nvSpPr>
        <p:spPr>
          <a:xfrm>
            <a:off x="2098692" y="5128338"/>
            <a:ext cx="1436291" cy="274562"/>
          </a:xfrm>
          <a:prstGeom prst="rect">
            <a:avLst/>
          </a:prstGeom>
          <a:noFill/>
        </p:spPr>
        <p:txBody>
          <a:bodyPr wrap="none" lIns="0" tIns="0" rIns="0" bIns="0" rtlCol="0">
            <a:spAutoFit/>
          </a:bodyPr>
          <a:lstStyle/>
          <a:p>
            <a:pPr algn="ctr" defTabSz="866775" fontAlgn="base">
              <a:lnSpc>
                <a:spcPct val="120000"/>
              </a:lnSpc>
              <a:spcBef>
                <a:spcPct val="0"/>
              </a:spcBef>
              <a:spcAft>
                <a:spcPct val="0"/>
              </a:spcAft>
            </a:pPr>
            <a:r>
              <a:rPr lang="zh-CN" altLang="en-US" sz="1600" b="1" dirty="0">
                <a:cs typeface="+mn-ea"/>
                <a:sym typeface="+mn-lt"/>
              </a:rPr>
              <a:t>请替换文字内容</a:t>
            </a:r>
            <a:endParaRPr lang="en-GB" sz="1600" b="1" dirty="0">
              <a:cs typeface="+mn-ea"/>
              <a:sym typeface="+mn-lt"/>
            </a:endParaRPr>
          </a:p>
        </p:txBody>
      </p:sp>
      <p:sp>
        <p:nvSpPr>
          <p:cNvPr id="28" name="Rectangle 42"/>
          <p:cNvSpPr/>
          <p:nvPr/>
        </p:nvSpPr>
        <p:spPr>
          <a:xfrm>
            <a:off x="5069511" y="5513395"/>
            <a:ext cx="1990612" cy="667940"/>
          </a:xfrm>
          <a:prstGeom prst="rect">
            <a:avLst/>
          </a:prstGeom>
        </p:spPr>
        <p:txBody>
          <a:bodyPr wrap="square" lIns="0" tIns="0" rIns="0" bIns="0">
            <a:spAutoFit/>
          </a:bodyPr>
          <a:lstStyle/>
          <a:p>
            <a:pPr algn="ctr" defTabSz="866775" fontAlgn="base">
              <a:lnSpc>
                <a:spcPct val="150000"/>
              </a:lnSpc>
              <a:spcBef>
                <a:spcPct val="0"/>
              </a:spcBef>
              <a:spcAft>
                <a:spcPct val="0"/>
              </a:spcAft>
            </a:pPr>
            <a:r>
              <a:rPr lang="zh-CN" altLang="en-US" sz="1000" dirty="0">
                <a:solidFill>
                  <a:schemeClr val="tx1">
                    <a:lumMod val="65000"/>
                    <a:lumOff val="35000"/>
                  </a:schemeClr>
                </a:solidFill>
                <a:cs typeface="+mn-ea"/>
                <a:sym typeface="+mn-lt"/>
              </a:rPr>
              <a:t>单击添加详细文字说明，或复制文本黏贴自此右键只保留文字单击添加详细文字说明，或复制文本</a:t>
            </a:r>
            <a:endParaRPr lang="zh-CN" altLang="en-US" sz="1000" dirty="0">
              <a:solidFill>
                <a:schemeClr val="tx1">
                  <a:lumMod val="65000"/>
                  <a:lumOff val="35000"/>
                </a:schemeClr>
              </a:solidFill>
              <a:cs typeface="+mn-ea"/>
              <a:sym typeface="+mn-lt"/>
            </a:endParaRPr>
          </a:p>
        </p:txBody>
      </p:sp>
      <p:sp>
        <p:nvSpPr>
          <p:cNvPr id="29" name="TextBox 43"/>
          <p:cNvSpPr txBox="1"/>
          <p:nvPr/>
        </p:nvSpPr>
        <p:spPr>
          <a:xfrm>
            <a:off x="5346672" y="5128338"/>
            <a:ext cx="1436291" cy="274562"/>
          </a:xfrm>
          <a:prstGeom prst="rect">
            <a:avLst/>
          </a:prstGeom>
          <a:noFill/>
        </p:spPr>
        <p:txBody>
          <a:bodyPr wrap="none" lIns="0" tIns="0" rIns="0" bIns="0" rtlCol="0">
            <a:spAutoFit/>
          </a:bodyPr>
          <a:lstStyle/>
          <a:p>
            <a:pPr algn="ctr" defTabSz="866775" fontAlgn="base">
              <a:lnSpc>
                <a:spcPct val="120000"/>
              </a:lnSpc>
              <a:spcBef>
                <a:spcPct val="0"/>
              </a:spcBef>
              <a:spcAft>
                <a:spcPct val="0"/>
              </a:spcAft>
            </a:pPr>
            <a:r>
              <a:rPr lang="zh-CN" altLang="en-US" sz="1600" b="1" dirty="0">
                <a:cs typeface="+mn-ea"/>
                <a:sym typeface="+mn-lt"/>
              </a:rPr>
              <a:t>请替换文字内容</a:t>
            </a:r>
            <a:endParaRPr lang="en-GB" sz="1600" b="1" dirty="0">
              <a:cs typeface="+mn-ea"/>
              <a:sym typeface="+mn-lt"/>
            </a:endParaRPr>
          </a:p>
        </p:txBody>
      </p:sp>
      <p:sp>
        <p:nvSpPr>
          <p:cNvPr id="30" name="Rectangle 42"/>
          <p:cNvSpPr/>
          <p:nvPr/>
        </p:nvSpPr>
        <p:spPr>
          <a:xfrm>
            <a:off x="8317491" y="5513395"/>
            <a:ext cx="1990612" cy="667940"/>
          </a:xfrm>
          <a:prstGeom prst="rect">
            <a:avLst/>
          </a:prstGeom>
        </p:spPr>
        <p:txBody>
          <a:bodyPr wrap="square" lIns="0" tIns="0" rIns="0" bIns="0">
            <a:spAutoFit/>
          </a:bodyPr>
          <a:lstStyle/>
          <a:p>
            <a:pPr algn="ctr" defTabSz="866775" fontAlgn="base">
              <a:lnSpc>
                <a:spcPct val="150000"/>
              </a:lnSpc>
              <a:spcBef>
                <a:spcPct val="0"/>
              </a:spcBef>
              <a:spcAft>
                <a:spcPct val="0"/>
              </a:spcAft>
            </a:pPr>
            <a:r>
              <a:rPr lang="zh-CN" altLang="en-US" sz="1000" dirty="0">
                <a:solidFill>
                  <a:schemeClr val="tx1">
                    <a:lumMod val="65000"/>
                    <a:lumOff val="35000"/>
                  </a:schemeClr>
                </a:solidFill>
                <a:cs typeface="+mn-ea"/>
                <a:sym typeface="+mn-lt"/>
              </a:rPr>
              <a:t>单击添加详细文字说明，或复制文本黏贴自此右键只保留文字单击添加详细文字说明，或复制文本</a:t>
            </a:r>
            <a:endParaRPr lang="zh-CN" altLang="en-US" sz="1000" dirty="0">
              <a:solidFill>
                <a:schemeClr val="tx1">
                  <a:lumMod val="65000"/>
                  <a:lumOff val="35000"/>
                </a:schemeClr>
              </a:solidFill>
              <a:cs typeface="+mn-ea"/>
              <a:sym typeface="+mn-lt"/>
            </a:endParaRPr>
          </a:p>
        </p:txBody>
      </p:sp>
      <p:sp>
        <p:nvSpPr>
          <p:cNvPr id="31" name="TextBox 43"/>
          <p:cNvSpPr txBox="1"/>
          <p:nvPr/>
        </p:nvSpPr>
        <p:spPr>
          <a:xfrm>
            <a:off x="8594652" y="5128338"/>
            <a:ext cx="1436291" cy="274562"/>
          </a:xfrm>
          <a:prstGeom prst="rect">
            <a:avLst/>
          </a:prstGeom>
          <a:noFill/>
        </p:spPr>
        <p:txBody>
          <a:bodyPr wrap="none" lIns="0" tIns="0" rIns="0" bIns="0" rtlCol="0">
            <a:spAutoFit/>
          </a:bodyPr>
          <a:lstStyle/>
          <a:p>
            <a:pPr algn="ctr" defTabSz="866775" fontAlgn="base">
              <a:lnSpc>
                <a:spcPct val="120000"/>
              </a:lnSpc>
              <a:spcBef>
                <a:spcPct val="0"/>
              </a:spcBef>
              <a:spcAft>
                <a:spcPct val="0"/>
              </a:spcAft>
            </a:pPr>
            <a:r>
              <a:rPr lang="zh-CN" altLang="en-US" sz="1600" b="1" dirty="0">
                <a:cs typeface="+mn-ea"/>
                <a:sym typeface="+mn-lt"/>
              </a:rPr>
              <a:t>请替换文字内容</a:t>
            </a:r>
            <a:endParaRPr lang="en-GB" sz="16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26" grpId="0"/>
      <p:bldP spid="27" grpId="0"/>
      <p:bldP spid="28" grpId="0"/>
      <p:bldP spid="29" grpId="0"/>
      <p:bldP spid="30"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endParaRPr lang="zh-CN" altLang="en-US" sz="2400" b="1" dirty="0">
              <a:cs typeface="+mn-ea"/>
              <a:sym typeface="+mn-lt"/>
            </a:endParaRPr>
          </a:p>
        </p:txBody>
      </p:sp>
      <p:grpSp>
        <p:nvGrpSpPr>
          <p:cNvPr id="28" name="_4"/>
          <p:cNvGrpSpPr/>
          <p:nvPr/>
        </p:nvGrpSpPr>
        <p:grpSpPr>
          <a:xfrm>
            <a:off x="5145356" y="842157"/>
            <a:ext cx="6702926" cy="5463393"/>
            <a:chOff x="5646839" y="2046917"/>
            <a:chExt cx="5282932" cy="4340289"/>
          </a:xfrm>
        </p:grpSpPr>
        <p:sp>
          <p:nvSpPr>
            <p:cNvPr id="29" name="Freeform 5"/>
            <p:cNvSpPr>
              <a:spLocks noEditPoints="1"/>
            </p:cNvSpPr>
            <p:nvPr/>
          </p:nvSpPr>
          <p:spPr bwMode="auto">
            <a:xfrm>
              <a:off x="7540059" y="2084286"/>
              <a:ext cx="879810" cy="962903"/>
            </a:xfrm>
            <a:custGeom>
              <a:avLst/>
              <a:gdLst>
                <a:gd name="T0" fmla="*/ 0 w 457"/>
                <a:gd name="T1" fmla="*/ 250 h 500"/>
                <a:gd name="T2" fmla="*/ 228 w 457"/>
                <a:gd name="T3" fmla="*/ 500 h 500"/>
                <a:gd name="T4" fmla="*/ 457 w 457"/>
                <a:gd name="T5" fmla="*/ 250 h 500"/>
                <a:gd name="T6" fmla="*/ 228 w 457"/>
                <a:gd name="T7" fmla="*/ 0 h 500"/>
                <a:gd name="T8" fmla="*/ 0 w 457"/>
                <a:gd name="T9" fmla="*/ 250 h 500"/>
                <a:gd name="T10" fmla="*/ 60 w 457"/>
                <a:gd name="T11" fmla="*/ 250 h 500"/>
                <a:gd name="T12" fmla="*/ 228 w 457"/>
                <a:gd name="T13" fmla="*/ 66 h 500"/>
                <a:gd name="T14" fmla="*/ 397 w 457"/>
                <a:gd name="T15" fmla="*/ 250 h 500"/>
                <a:gd name="T16" fmla="*/ 228 w 457"/>
                <a:gd name="T17" fmla="*/ 434 h 500"/>
                <a:gd name="T18" fmla="*/ 60 w 457"/>
                <a:gd name="T19" fmla="*/ 25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500">
                  <a:moveTo>
                    <a:pt x="0" y="250"/>
                  </a:moveTo>
                  <a:cubicBezTo>
                    <a:pt x="0" y="388"/>
                    <a:pt x="102" y="500"/>
                    <a:pt x="228" y="500"/>
                  </a:cubicBezTo>
                  <a:cubicBezTo>
                    <a:pt x="354" y="500"/>
                    <a:pt x="457" y="388"/>
                    <a:pt x="457" y="250"/>
                  </a:cubicBezTo>
                  <a:cubicBezTo>
                    <a:pt x="457" y="112"/>
                    <a:pt x="354" y="0"/>
                    <a:pt x="228" y="0"/>
                  </a:cubicBezTo>
                  <a:cubicBezTo>
                    <a:pt x="102" y="0"/>
                    <a:pt x="0" y="112"/>
                    <a:pt x="0" y="250"/>
                  </a:cubicBezTo>
                  <a:close/>
                  <a:moveTo>
                    <a:pt x="60" y="250"/>
                  </a:moveTo>
                  <a:cubicBezTo>
                    <a:pt x="60" y="148"/>
                    <a:pt x="135" y="66"/>
                    <a:pt x="228" y="66"/>
                  </a:cubicBezTo>
                  <a:cubicBezTo>
                    <a:pt x="321" y="66"/>
                    <a:pt x="397" y="148"/>
                    <a:pt x="397" y="250"/>
                  </a:cubicBezTo>
                  <a:cubicBezTo>
                    <a:pt x="397" y="352"/>
                    <a:pt x="321" y="434"/>
                    <a:pt x="228" y="434"/>
                  </a:cubicBezTo>
                  <a:cubicBezTo>
                    <a:pt x="135" y="434"/>
                    <a:pt x="60" y="352"/>
                    <a:pt x="60" y="25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0" name="Freeform 6"/>
            <p:cNvSpPr/>
            <p:nvPr/>
          </p:nvSpPr>
          <p:spPr bwMode="auto">
            <a:xfrm>
              <a:off x="7264711" y="2355560"/>
              <a:ext cx="369846" cy="424427"/>
            </a:xfrm>
            <a:custGeom>
              <a:avLst/>
              <a:gdLst>
                <a:gd name="T0" fmla="*/ 192 w 192"/>
                <a:gd name="T1" fmla="*/ 58 h 220"/>
                <a:gd name="T2" fmla="*/ 134 w 192"/>
                <a:gd name="T3" fmla="*/ 0 h 220"/>
                <a:gd name="T4" fmla="*/ 58 w 192"/>
                <a:gd name="T5" fmla="*/ 0 h 220"/>
                <a:gd name="T6" fmla="*/ 0 w 192"/>
                <a:gd name="T7" fmla="*/ 58 h 220"/>
                <a:gd name="T8" fmla="*/ 0 w 192"/>
                <a:gd name="T9" fmla="*/ 162 h 220"/>
                <a:gd name="T10" fmla="*/ 58 w 192"/>
                <a:gd name="T11" fmla="*/ 220 h 220"/>
                <a:gd name="T12" fmla="*/ 134 w 192"/>
                <a:gd name="T13" fmla="*/ 220 h 220"/>
                <a:gd name="T14" fmla="*/ 192 w 192"/>
                <a:gd name="T15" fmla="*/ 162 h 220"/>
                <a:gd name="T16" fmla="*/ 192 w 192"/>
                <a:gd name="T17" fmla="*/ 5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20">
                  <a:moveTo>
                    <a:pt x="192" y="58"/>
                  </a:moveTo>
                  <a:cubicBezTo>
                    <a:pt x="192" y="26"/>
                    <a:pt x="166" y="0"/>
                    <a:pt x="134" y="0"/>
                  </a:cubicBezTo>
                  <a:cubicBezTo>
                    <a:pt x="58" y="0"/>
                    <a:pt x="58" y="0"/>
                    <a:pt x="58" y="0"/>
                  </a:cubicBezTo>
                  <a:cubicBezTo>
                    <a:pt x="26" y="0"/>
                    <a:pt x="0" y="26"/>
                    <a:pt x="0" y="58"/>
                  </a:cubicBezTo>
                  <a:cubicBezTo>
                    <a:pt x="0" y="162"/>
                    <a:pt x="0" y="162"/>
                    <a:pt x="0" y="162"/>
                  </a:cubicBezTo>
                  <a:cubicBezTo>
                    <a:pt x="0" y="194"/>
                    <a:pt x="26" y="220"/>
                    <a:pt x="58" y="220"/>
                  </a:cubicBezTo>
                  <a:cubicBezTo>
                    <a:pt x="134" y="220"/>
                    <a:pt x="134" y="220"/>
                    <a:pt x="134" y="220"/>
                  </a:cubicBezTo>
                  <a:cubicBezTo>
                    <a:pt x="166" y="220"/>
                    <a:pt x="192" y="194"/>
                    <a:pt x="192" y="162"/>
                  </a:cubicBezTo>
                  <a:lnTo>
                    <a:pt x="192" y="58"/>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1" name="Freeform 7"/>
            <p:cNvSpPr/>
            <p:nvPr/>
          </p:nvSpPr>
          <p:spPr bwMode="auto">
            <a:xfrm>
              <a:off x="5646839" y="2502195"/>
              <a:ext cx="1756361" cy="146635"/>
            </a:xfrm>
            <a:custGeom>
              <a:avLst/>
              <a:gdLst>
                <a:gd name="T0" fmla="*/ 912 w 912"/>
                <a:gd name="T1" fmla="*/ 37 h 76"/>
                <a:gd name="T2" fmla="*/ 875 w 912"/>
                <a:gd name="T3" fmla="*/ 0 h 76"/>
                <a:gd name="T4" fmla="*/ 37 w 912"/>
                <a:gd name="T5" fmla="*/ 0 h 76"/>
                <a:gd name="T6" fmla="*/ 0 w 912"/>
                <a:gd name="T7" fmla="*/ 37 h 76"/>
                <a:gd name="T8" fmla="*/ 0 w 912"/>
                <a:gd name="T9" fmla="*/ 39 h 76"/>
                <a:gd name="T10" fmla="*/ 37 w 912"/>
                <a:gd name="T11" fmla="*/ 76 h 76"/>
                <a:gd name="T12" fmla="*/ 875 w 912"/>
                <a:gd name="T13" fmla="*/ 76 h 76"/>
                <a:gd name="T14" fmla="*/ 912 w 912"/>
                <a:gd name="T15" fmla="*/ 39 h 76"/>
                <a:gd name="T16" fmla="*/ 912 w 912"/>
                <a:gd name="T17"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2" h="76">
                  <a:moveTo>
                    <a:pt x="912" y="37"/>
                  </a:moveTo>
                  <a:cubicBezTo>
                    <a:pt x="912" y="17"/>
                    <a:pt x="895" y="0"/>
                    <a:pt x="875" y="0"/>
                  </a:cubicBezTo>
                  <a:cubicBezTo>
                    <a:pt x="37" y="0"/>
                    <a:pt x="37" y="0"/>
                    <a:pt x="37" y="0"/>
                  </a:cubicBezTo>
                  <a:cubicBezTo>
                    <a:pt x="17" y="0"/>
                    <a:pt x="0" y="17"/>
                    <a:pt x="0" y="37"/>
                  </a:cubicBezTo>
                  <a:cubicBezTo>
                    <a:pt x="0" y="39"/>
                    <a:pt x="0" y="39"/>
                    <a:pt x="0" y="39"/>
                  </a:cubicBezTo>
                  <a:cubicBezTo>
                    <a:pt x="0" y="59"/>
                    <a:pt x="17" y="76"/>
                    <a:pt x="37" y="76"/>
                  </a:cubicBezTo>
                  <a:cubicBezTo>
                    <a:pt x="875" y="76"/>
                    <a:pt x="875" y="76"/>
                    <a:pt x="875" y="76"/>
                  </a:cubicBezTo>
                  <a:cubicBezTo>
                    <a:pt x="895" y="76"/>
                    <a:pt x="912" y="59"/>
                    <a:pt x="912" y="39"/>
                  </a:cubicBezTo>
                  <a:lnTo>
                    <a:pt x="912" y="3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2" name="Freeform 8"/>
            <p:cNvSpPr/>
            <p:nvPr/>
          </p:nvSpPr>
          <p:spPr bwMode="auto">
            <a:xfrm>
              <a:off x="6224418" y="2455761"/>
              <a:ext cx="92054" cy="262314"/>
            </a:xfrm>
            <a:custGeom>
              <a:avLst/>
              <a:gdLst>
                <a:gd name="T0" fmla="*/ 48 w 48"/>
                <a:gd name="T1" fmla="*/ 23 h 136"/>
                <a:gd name="T2" fmla="*/ 25 w 48"/>
                <a:gd name="T3" fmla="*/ 0 h 136"/>
                <a:gd name="T4" fmla="*/ 23 w 48"/>
                <a:gd name="T5" fmla="*/ 0 h 136"/>
                <a:gd name="T6" fmla="*/ 0 w 48"/>
                <a:gd name="T7" fmla="*/ 23 h 136"/>
                <a:gd name="T8" fmla="*/ 0 w 48"/>
                <a:gd name="T9" fmla="*/ 113 h 136"/>
                <a:gd name="T10" fmla="*/ 23 w 48"/>
                <a:gd name="T11" fmla="*/ 136 h 136"/>
                <a:gd name="T12" fmla="*/ 25 w 48"/>
                <a:gd name="T13" fmla="*/ 136 h 136"/>
                <a:gd name="T14" fmla="*/ 48 w 48"/>
                <a:gd name="T15" fmla="*/ 113 h 136"/>
                <a:gd name="T16" fmla="*/ 48 w 48"/>
                <a:gd name="T17"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6">
                  <a:moveTo>
                    <a:pt x="48" y="23"/>
                  </a:moveTo>
                  <a:cubicBezTo>
                    <a:pt x="48" y="10"/>
                    <a:pt x="38" y="0"/>
                    <a:pt x="25" y="0"/>
                  </a:cubicBezTo>
                  <a:cubicBezTo>
                    <a:pt x="23" y="0"/>
                    <a:pt x="23" y="0"/>
                    <a:pt x="23" y="0"/>
                  </a:cubicBezTo>
                  <a:cubicBezTo>
                    <a:pt x="10" y="0"/>
                    <a:pt x="0" y="10"/>
                    <a:pt x="0" y="23"/>
                  </a:cubicBezTo>
                  <a:cubicBezTo>
                    <a:pt x="0" y="113"/>
                    <a:pt x="0" y="113"/>
                    <a:pt x="0" y="113"/>
                  </a:cubicBezTo>
                  <a:cubicBezTo>
                    <a:pt x="0" y="126"/>
                    <a:pt x="10" y="136"/>
                    <a:pt x="23" y="136"/>
                  </a:cubicBezTo>
                  <a:cubicBezTo>
                    <a:pt x="25" y="136"/>
                    <a:pt x="25" y="136"/>
                    <a:pt x="25" y="136"/>
                  </a:cubicBezTo>
                  <a:cubicBezTo>
                    <a:pt x="38" y="136"/>
                    <a:pt x="48" y="126"/>
                    <a:pt x="48" y="113"/>
                  </a:cubicBezTo>
                  <a:lnTo>
                    <a:pt x="48" y="23"/>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3" name="Freeform 9"/>
            <p:cNvSpPr/>
            <p:nvPr/>
          </p:nvSpPr>
          <p:spPr bwMode="auto">
            <a:xfrm>
              <a:off x="5761703" y="2617874"/>
              <a:ext cx="331558" cy="323411"/>
            </a:xfrm>
            <a:custGeom>
              <a:avLst/>
              <a:gdLst>
                <a:gd name="T0" fmla="*/ 45 w 172"/>
                <a:gd name="T1" fmla="*/ 0 h 168"/>
                <a:gd name="T2" fmla="*/ 128 w 172"/>
                <a:gd name="T3" fmla="*/ 0 h 168"/>
                <a:gd name="T4" fmla="*/ 172 w 172"/>
                <a:gd name="T5" fmla="*/ 42 h 168"/>
                <a:gd name="T6" fmla="*/ 172 w 172"/>
                <a:gd name="T7" fmla="*/ 121 h 168"/>
                <a:gd name="T8" fmla="*/ 140 w 172"/>
                <a:gd name="T9" fmla="*/ 164 h 168"/>
                <a:gd name="T10" fmla="*/ 140 w 172"/>
                <a:gd name="T11" fmla="*/ 91 h 168"/>
                <a:gd name="T12" fmla="*/ 120 w 172"/>
                <a:gd name="T13" fmla="*/ 72 h 168"/>
                <a:gd name="T14" fmla="*/ 118 w 172"/>
                <a:gd name="T15" fmla="*/ 72 h 168"/>
                <a:gd name="T16" fmla="*/ 100 w 172"/>
                <a:gd name="T17" fmla="*/ 91 h 168"/>
                <a:gd name="T18" fmla="*/ 100 w 172"/>
                <a:gd name="T19" fmla="*/ 168 h 168"/>
                <a:gd name="T20" fmla="*/ 64 w 172"/>
                <a:gd name="T21" fmla="*/ 168 h 168"/>
                <a:gd name="T22" fmla="*/ 64 w 172"/>
                <a:gd name="T23" fmla="*/ 91 h 168"/>
                <a:gd name="T24" fmla="*/ 45 w 172"/>
                <a:gd name="T25" fmla="*/ 72 h 168"/>
                <a:gd name="T26" fmla="*/ 43 w 172"/>
                <a:gd name="T27" fmla="*/ 72 h 168"/>
                <a:gd name="T28" fmla="*/ 24 w 172"/>
                <a:gd name="T29" fmla="*/ 91 h 168"/>
                <a:gd name="T30" fmla="*/ 24 w 172"/>
                <a:gd name="T31" fmla="*/ 162 h 168"/>
                <a:gd name="T32" fmla="*/ 0 w 172"/>
                <a:gd name="T33" fmla="*/ 121 h 168"/>
                <a:gd name="T34" fmla="*/ 0 w 172"/>
                <a:gd name="T35" fmla="*/ 42 h 168"/>
                <a:gd name="T36" fmla="*/ 45 w 17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68">
                  <a:moveTo>
                    <a:pt x="45" y="0"/>
                  </a:moveTo>
                  <a:cubicBezTo>
                    <a:pt x="128" y="0"/>
                    <a:pt x="128" y="0"/>
                    <a:pt x="128" y="0"/>
                  </a:cubicBezTo>
                  <a:cubicBezTo>
                    <a:pt x="153" y="0"/>
                    <a:pt x="172" y="17"/>
                    <a:pt x="172" y="42"/>
                  </a:cubicBezTo>
                  <a:cubicBezTo>
                    <a:pt x="172" y="121"/>
                    <a:pt x="172" y="121"/>
                    <a:pt x="172" y="121"/>
                  </a:cubicBezTo>
                  <a:cubicBezTo>
                    <a:pt x="172" y="142"/>
                    <a:pt x="160" y="159"/>
                    <a:pt x="140" y="164"/>
                  </a:cubicBezTo>
                  <a:cubicBezTo>
                    <a:pt x="140" y="91"/>
                    <a:pt x="140" y="91"/>
                    <a:pt x="140" y="91"/>
                  </a:cubicBezTo>
                  <a:cubicBezTo>
                    <a:pt x="140" y="78"/>
                    <a:pt x="130" y="72"/>
                    <a:pt x="120" y="72"/>
                  </a:cubicBezTo>
                  <a:cubicBezTo>
                    <a:pt x="118" y="72"/>
                    <a:pt x="118" y="72"/>
                    <a:pt x="118" y="72"/>
                  </a:cubicBezTo>
                  <a:cubicBezTo>
                    <a:pt x="109" y="72"/>
                    <a:pt x="100" y="78"/>
                    <a:pt x="100" y="91"/>
                  </a:cubicBezTo>
                  <a:cubicBezTo>
                    <a:pt x="100" y="168"/>
                    <a:pt x="100" y="168"/>
                    <a:pt x="100" y="168"/>
                  </a:cubicBezTo>
                  <a:cubicBezTo>
                    <a:pt x="64" y="168"/>
                    <a:pt x="64" y="168"/>
                    <a:pt x="64" y="168"/>
                  </a:cubicBezTo>
                  <a:cubicBezTo>
                    <a:pt x="64" y="91"/>
                    <a:pt x="64" y="91"/>
                    <a:pt x="64" y="91"/>
                  </a:cubicBezTo>
                  <a:cubicBezTo>
                    <a:pt x="64" y="78"/>
                    <a:pt x="55" y="72"/>
                    <a:pt x="45" y="72"/>
                  </a:cubicBezTo>
                  <a:cubicBezTo>
                    <a:pt x="43" y="72"/>
                    <a:pt x="43" y="72"/>
                    <a:pt x="43" y="72"/>
                  </a:cubicBezTo>
                  <a:cubicBezTo>
                    <a:pt x="33" y="72"/>
                    <a:pt x="24" y="78"/>
                    <a:pt x="24" y="91"/>
                  </a:cubicBezTo>
                  <a:cubicBezTo>
                    <a:pt x="24" y="162"/>
                    <a:pt x="24" y="162"/>
                    <a:pt x="24" y="162"/>
                  </a:cubicBezTo>
                  <a:cubicBezTo>
                    <a:pt x="8" y="155"/>
                    <a:pt x="0" y="139"/>
                    <a:pt x="0" y="121"/>
                  </a:cubicBezTo>
                  <a:cubicBezTo>
                    <a:pt x="0" y="42"/>
                    <a:pt x="0" y="42"/>
                    <a:pt x="0" y="42"/>
                  </a:cubicBezTo>
                  <a:cubicBezTo>
                    <a:pt x="0" y="17"/>
                    <a:pt x="20" y="0"/>
                    <a:pt x="4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4" name="Freeform 10"/>
            <p:cNvSpPr/>
            <p:nvPr/>
          </p:nvSpPr>
          <p:spPr bwMode="auto">
            <a:xfrm>
              <a:off x="7310331" y="3450434"/>
              <a:ext cx="1186929" cy="2936772"/>
            </a:xfrm>
            <a:custGeom>
              <a:avLst/>
              <a:gdLst>
                <a:gd name="T0" fmla="*/ 191 w 616"/>
                <a:gd name="T1" fmla="*/ 76 h 1524"/>
                <a:gd name="T2" fmla="*/ 287 w 616"/>
                <a:gd name="T3" fmla="*/ 7 h 1524"/>
                <a:gd name="T4" fmla="*/ 538 w 616"/>
                <a:gd name="T5" fmla="*/ 42 h 1524"/>
                <a:gd name="T6" fmla="*/ 610 w 616"/>
                <a:gd name="T7" fmla="*/ 135 h 1524"/>
                <a:gd name="T8" fmla="*/ 425 w 616"/>
                <a:gd name="T9" fmla="*/ 1445 h 1524"/>
                <a:gd name="T10" fmla="*/ 329 w 616"/>
                <a:gd name="T11" fmla="*/ 1517 h 1524"/>
                <a:gd name="T12" fmla="*/ 79 w 616"/>
                <a:gd name="T13" fmla="*/ 1482 h 1524"/>
                <a:gd name="T14" fmla="*/ 6 w 616"/>
                <a:gd name="T15" fmla="*/ 1386 h 1524"/>
                <a:gd name="T16" fmla="*/ 191 w 616"/>
                <a:gd name="T17" fmla="*/ 76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6" h="1524">
                  <a:moveTo>
                    <a:pt x="191" y="76"/>
                  </a:moveTo>
                  <a:cubicBezTo>
                    <a:pt x="198" y="30"/>
                    <a:pt x="240" y="0"/>
                    <a:pt x="287" y="7"/>
                  </a:cubicBezTo>
                  <a:cubicBezTo>
                    <a:pt x="538" y="42"/>
                    <a:pt x="538" y="42"/>
                    <a:pt x="538" y="42"/>
                  </a:cubicBezTo>
                  <a:cubicBezTo>
                    <a:pt x="584" y="49"/>
                    <a:pt x="616" y="89"/>
                    <a:pt x="610" y="135"/>
                  </a:cubicBezTo>
                  <a:cubicBezTo>
                    <a:pt x="425" y="1445"/>
                    <a:pt x="425" y="1445"/>
                    <a:pt x="425" y="1445"/>
                  </a:cubicBezTo>
                  <a:cubicBezTo>
                    <a:pt x="419" y="1492"/>
                    <a:pt x="376" y="1524"/>
                    <a:pt x="329" y="1517"/>
                  </a:cubicBezTo>
                  <a:cubicBezTo>
                    <a:pt x="79" y="1482"/>
                    <a:pt x="79" y="1482"/>
                    <a:pt x="79" y="1482"/>
                  </a:cubicBezTo>
                  <a:cubicBezTo>
                    <a:pt x="32" y="1475"/>
                    <a:pt x="0" y="1433"/>
                    <a:pt x="6" y="1386"/>
                  </a:cubicBezTo>
                  <a:lnTo>
                    <a:pt x="191" y="76"/>
                  </a:lnTo>
                  <a:close/>
                </a:path>
              </a:pathLst>
            </a:custGeom>
            <a:gradFill>
              <a:gsLst>
                <a:gs pos="0">
                  <a:srgbClr val="5B9BD5">
                    <a:lumMod val="50000"/>
                  </a:srgbClr>
                </a:gs>
                <a:gs pos="47000">
                  <a:srgbClr val="5B9BD5">
                    <a:lumMod val="75000"/>
                  </a:srgbClr>
                </a:gs>
                <a:gs pos="100000">
                  <a:srgbClr val="00B0F0"/>
                </a:gs>
              </a:gsLst>
              <a:lin ang="18000000" scaled="0"/>
            </a:gra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dirty="0">
                <a:solidFill>
                  <a:schemeClr val="tx1">
                    <a:lumMod val="75000"/>
                    <a:lumOff val="25000"/>
                  </a:schemeClr>
                </a:solidFill>
                <a:cs typeface="+mn-ea"/>
                <a:sym typeface="+mn-lt"/>
              </a:endParaRPr>
            </a:p>
          </p:txBody>
        </p:sp>
        <p:sp>
          <p:nvSpPr>
            <p:cNvPr id="35" name="Freeform 11"/>
            <p:cNvSpPr/>
            <p:nvPr/>
          </p:nvSpPr>
          <p:spPr bwMode="auto">
            <a:xfrm>
              <a:off x="7886281" y="3592996"/>
              <a:ext cx="250909" cy="250094"/>
            </a:xfrm>
            <a:custGeom>
              <a:avLst/>
              <a:gdLst>
                <a:gd name="T0" fmla="*/ 118 w 130"/>
                <a:gd name="T1" fmla="*/ 43 h 130"/>
                <a:gd name="T2" fmla="*/ 43 w 130"/>
                <a:gd name="T3" fmla="*/ 12 h 130"/>
                <a:gd name="T4" fmla="*/ 12 w 130"/>
                <a:gd name="T5" fmla="*/ 86 h 130"/>
                <a:gd name="T6" fmla="*/ 86 w 130"/>
                <a:gd name="T7" fmla="*/ 118 h 130"/>
                <a:gd name="T8" fmla="*/ 118 w 130"/>
                <a:gd name="T9" fmla="*/ 43 h 130"/>
              </a:gdLst>
              <a:ahLst/>
              <a:cxnLst>
                <a:cxn ang="0">
                  <a:pos x="T0" y="T1"/>
                </a:cxn>
                <a:cxn ang="0">
                  <a:pos x="T2" y="T3"/>
                </a:cxn>
                <a:cxn ang="0">
                  <a:pos x="T4" y="T5"/>
                </a:cxn>
                <a:cxn ang="0">
                  <a:pos x="T6" y="T7"/>
                </a:cxn>
                <a:cxn ang="0">
                  <a:pos x="T8" y="T9"/>
                </a:cxn>
              </a:cxnLst>
              <a:rect l="0" t="0" r="r" b="b"/>
              <a:pathLst>
                <a:path w="130" h="130">
                  <a:moveTo>
                    <a:pt x="118" y="43"/>
                  </a:moveTo>
                  <a:cubicBezTo>
                    <a:pt x="106" y="14"/>
                    <a:pt x="73" y="0"/>
                    <a:pt x="43" y="12"/>
                  </a:cubicBezTo>
                  <a:cubicBezTo>
                    <a:pt x="14" y="24"/>
                    <a:pt x="0" y="57"/>
                    <a:pt x="12" y="86"/>
                  </a:cubicBezTo>
                  <a:cubicBezTo>
                    <a:pt x="24" y="116"/>
                    <a:pt x="57" y="130"/>
                    <a:pt x="86" y="118"/>
                  </a:cubicBezTo>
                  <a:cubicBezTo>
                    <a:pt x="116" y="106"/>
                    <a:pt x="130" y="73"/>
                    <a:pt x="118" y="43"/>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6" name="Freeform 12"/>
            <p:cNvSpPr/>
            <p:nvPr/>
          </p:nvSpPr>
          <p:spPr bwMode="auto">
            <a:xfrm>
              <a:off x="7886281" y="3600328"/>
              <a:ext cx="188996" cy="225655"/>
            </a:xfrm>
            <a:custGeom>
              <a:avLst/>
              <a:gdLst>
                <a:gd name="T0" fmla="*/ 66 w 98"/>
                <a:gd name="T1" fmla="*/ 17 h 117"/>
                <a:gd name="T2" fmla="*/ 98 w 98"/>
                <a:gd name="T3" fmla="*/ 14 h 117"/>
                <a:gd name="T4" fmla="*/ 43 w 98"/>
                <a:gd name="T5" fmla="*/ 8 h 117"/>
                <a:gd name="T6" fmla="*/ 12 w 98"/>
                <a:gd name="T7" fmla="*/ 82 h 117"/>
                <a:gd name="T8" fmla="*/ 54 w 98"/>
                <a:gd name="T9" fmla="*/ 117 h 117"/>
                <a:gd name="T10" fmla="*/ 35 w 98"/>
                <a:gd name="T11" fmla="*/ 92 h 117"/>
                <a:gd name="T12" fmla="*/ 66 w 98"/>
                <a:gd name="T13" fmla="*/ 17 h 117"/>
              </a:gdLst>
              <a:ahLst/>
              <a:cxnLst>
                <a:cxn ang="0">
                  <a:pos x="T0" y="T1"/>
                </a:cxn>
                <a:cxn ang="0">
                  <a:pos x="T2" y="T3"/>
                </a:cxn>
                <a:cxn ang="0">
                  <a:pos x="T4" y="T5"/>
                </a:cxn>
                <a:cxn ang="0">
                  <a:pos x="T6" y="T7"/>
                </a:cxn>
                <a:cxn ang="0">
                  <a:pos x="T8" y="T9"/>
                </a:cxn>
                <a:cxn ang="0">
                  <a:pos x="T10" y="T11"/>
                </a:cxn>
                <a:cxn ang="0">
                  <a:pos x="T12" y="T13"/>
                </a:cxn>
              </a:cxnLst>
              <a:rect l="0" t="0" r="r" b="b"/>
              <a:pathLst>
                <a:path w="98" h="117">
                  <a:moveTo>
                    <a:pt x="66" y="17"/>
                  </a:moveTo>
                  <a:cubicBezTo>
                    <a:pt x="77" y="13"/>
                    <a:pt x="88" y="12"/>
                    <a:pt x="98" y="14"/>
                  </a:cubicBezTo>
                  <a:cubicBezTo>
                    <a:pt x="83" y="3"/>
                    <a:pt x="62" y="0"/>
                    <a:pt x="43" y="8"/>
                  </a:cubicBezTo>
                  <a:cubicBezTo>
                    <a:pt x="14" y="20"/>
                    <a:pt x="0" y="53"/>
                    <a:pt x="12" y="82"/>
                  </a:cubicBezTo>
                  <a:cubicBezTo>
                    <a:pt x="19" y="101"/>
                    <a:pt x="36" y="114"/>
                    <a:pt x="54" y="117"/>
                  </a:cubicBezTo>
                  <a:cubicBezTo>
                    <a:pt x="46" y="111"/>
                    <a:pt x="39" y="102"/>
                    <a:pt x="35" y="92"/>
                  </a:cubicBezTo>
                  <a:cubicBezTo>
                    <a:pt x="23" y="63"/>
                    <a:pt x="37" y="29"/>
                    <a:pt x="66" y="17"/>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7" name="Freeform 13"/>
            <p:cNvSpPr/>
            <p:nvPr/>
          </p:nvSpPr>
          <p:spPr bwMode="auto">
            <a:xfrm>
              <a:off x="8165702" y="3361639"/>
              <a:ext cx="1466350" cy="2946547"/>
            </a:xfrm>
            <a:custGeom>
              <a:avLst/>
              <a:gdLst>
                <a:gd name="T0" fmla="*/ 12 w 761"/>
                <a:gd name="T1" fmla="*/ 175 h 1529"/>
                <a:gd name="T2" fmla="*/ 73 w 761"/>
                <a:gd name="T3" fmla="*/ 75 h 1529"/>
                <a:gd name="T4" fmla="*/ 319 w 761"/>
                <a:gd name="T5" fmla="*/ 12 h 1529"/>
                <a:gd name="T6" fmla="*/ 421 w 761"/>
                <a:gd name="T7" fmla="*/ 70 h 1529"/>
                <a:gd name="T8" fmla="*/ 750 w 761"/>
                <a:gd name="T9" fmla="*/ 1352 h 1529"/>
                <a:gd name="T10" fmla="*/ 689 w 761"/>
                <a:gd name="T11" fmla="*/ 1455 h 1529"/>
                <a:gd name="T12" fmla="*/ 443 w 761"/>
                <a:gd name="T13" fmla="*/ 1518 h 1529"/>
                <a:gd name="T14" fmla="*/ 340 w 761"/>
                <a:gd name="T15" fmla="*/ 1457 h 1529"/>
                <a:gd name="T16" fmla="*/ 12 w 761"/>
                <a:gd name="T17" fmla="*/ 175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29">
                  <a:moveTo>
                    <a:pt x="12" y="175"/>
                  </a:moveTo>
                  <a:cubicBezTo>
                    <a:pt x="0" y="130"/>
                    <a:pt x="28" y="86"/>
                    <a:pt x="73" y="75"/>
                  </a:cubicBezTo>
                  <a:cubicBezTo>
                    <a:pt x="319" y="12"/>
                    <a:pt x="319" y="12"/>
                    <a:pt x="319" y="12"/>
                  </a:cubicBezTo>
                  <a:cubicBezTo>
                    <a:pt x="364" y="0"/>
                    <a:pt x="410" y="25"/>
                    <a:pt x="421" y="70"/>
                  </a:cubicBezTo>
                  <a:cubicBezTo>
                    <a:pt x="750" y="1352"/>
                    <a:pt x="750" y="1352"/>
                    <a:pt x="750" y="1352"/>
                  </a:cubicBezTo>
                  <a:cubicBezTo>
                    <a:pt x="761" y="1397"/>
                    <a:pt x="734" y="1443"/>
                    <a:pt x="689" y="1455"/>
                  </a:cubicBezTo>
                  <a:cubicBezTo>
                    <a:pt x="443" y="1518"/>
                    <a:pt x="443" y="1518"/>
                    <a:pt x="443" y="1518"/>
                  </a:cubicBezTo>
                  <a:cubicBezTo>
                    <a:pt x="398" y="1529"/>
                    <a:pt x="352" y="1502"/>
                    <a:pt x="340" y="1457"/>
                  </a:cubicBezTo>
                  <a:lnTo>
                    <a:pt x="12" y="175"/>
                  </a:lnTo>
                  <a:close/>
                </a:path>
              </a:pathLst>
            </a:custGeom>
            <a:gradFill>
              <a:gsLst>
                <a:gs pos="0">
                  <a:srgbClr val="5B9BD5">
                    <a:lumMod val="50000"/>
                  </a:srgbClr>
                </a:gs>
                <a:gs pos="47000">
                  <a:srgbClr val="5B9BD5">
                    <a:lumMod val="75000"/>
                  </a:srgbClr>
                </a:gs>
                <a:gs pos="100000">
                  <a:srgbClr val="00B0F0"/>
                </a:gs>
              </a:gsLst>
              <a:lin ang="18000000" scaled="0"/>
            </a:gra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8" name="Freeform 14"/>
            <p:cNvSpPr/>
            <p:nvPr/>
          </p:nvSpPr>
          <p:spPr bwMode="auto">
            <a:xfrm>
              <a:off x="8419869" y="3562040"/>
              <a:ext cx="242762" cy="242762"/>
            </a:xfrm>
            <a:custGeom>
              <a:avLst/>
              <a:gdLst>
                <a:gd name="T0" fmla="*/ 104 w 126"/>
                <a:gd name="T1" fmla="*/ 23 h 126"/>
                <a:gd name="T2" fmla="*/ 23 w 126"/>
                <a:gd name="T3" fmla="*/ 22 h 126"/>
                <a:gd name="T4" fmla="*/ 22 w 126"/>
                <a:gd name="T5" fmla="*/ 103 h 126"/>
                <a:gd name="T6" fmla="*/ 103 w 126"/>
                <a:gd name="T7" fmla="*/ 104 h 126"/>
                <a:gd name="T8" fmla="*/ 104 w 126"/>
                <a:gd name="T9" fmla="*/ 23 h 126"/>
              </a:gdLst>
              <a:ahLst/>
              <a:cxnLst>
                <a:cxn ang="0">
                  <a:pos x="T0" y="T1"/>
                </a:cxn>
                <a:cxn ang="0">
                  <a:pos x="T2" y="T3"/>
                </a:cxn>
                <a:cxn ang="0">
                  <a:pos x="T4" y="T5"/>
                </a:cxn>
                <a:cxn ang="0">
                  <a:pos x="T6" y="T7"/>
                </a:cxn>
                <a:cxn ang="0">
                  <a:pos x="T8" y="T9"/>
                </a:cxn>
              </a:cxnLst>
              <a:rect l="0" t="0" r="r" b="b"/>
              <a:pathLst>
                <a:path w="126" h="126">
                  <a:moveTo>
                    <a:pt x="104" y="23"/>
                  </a:moveTo>
                  <a:cubicBezTo>
                    <a:pt x="82" y="1"/>
                    <a:pt x="45" y="0"/>
                    <a:pt x="23" y="22"/>
                  </a:cubicBezTo>
                  <a:cubicBezTo>
                    <a:pt x="0" y="44"/>
                    <a:pt x="0" y="81"/>
                    <a:pt x="22" y="103"/>
                  </a:cubicBezTo>
                  <a:cubicBezTo>
                    <a:pt x="44" y="126"/>
                    <a:pt x="80" y="126"/>
                    <a:pt x="103" y="104"/>
                  </a:cubicBezTo>
                  <a:cubicBezTo>
                    <a:pt x="126" y="82"/>
                    <a:pt x="126" y="46"/>
                    <a:pt x="104" y="23"/>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9" name="Freeform 15"/>
            <p:cNvSpPr/>
            <p:nvPr/>
          </p:nvSpPr>
          <p:spPr bwMode="auto">
            <a:xfrm>
              <a:off x="8419869" y="3567742"/>
              <a:ext cx="146635" cy="231357"/>
            </a:xfrm>
            <a:custGeom>
              <a:avLst/>
              <a:gdLst>
                <a:gd name="T0" fmla="*/ 48 w 76"/>
                <a:gd name="T1" fmla="*/ 20 h 120"/>
                <a:gd name="T2" fmla="*/ 76 w 76"/>
                <a:gd name="T3" fmla="*/ 4 h 120"/>
                <a:gd name="T4" fmla="*/ 23 w 76"/>
                <a:gd name="T5" fmla="*/ 19 h 120"/>
                <a:gd name="T6" fmla="*/ 22 w 76"/>
                <a:gd name="T7" fmla="*/ 100 h 120"/>
                <a:gd name="T8" fmla="*/ 75 w 76"/>
                <a:gd name="T9" fmla="*/ 116 h 120"/>
                <a:gd name="T10" fmla="*/ 47 w 76"/>
                <a:gd name="T11" fmla="*/ 100 h 120"/>
                <a:gd name="T12" fmla="*/ 48 w 76"/>
                <a:gd name="T13" fmla="*/ 20 h 120"/>
              </a:gdLst>
              <a:ahLst/>
              <a:cxnLst>
                <a:cxn ang="0">
                  <a:pos x="T0" y="T1"/>
                </a:cxn>
                <a:cxn ang="0">
                  <a:pos x="T2" y="T3"/>
                </a:cxn>
                <a:cxn ang="0">
                  <a:pos x="T4" y="T5"/>
                </a:cxn>
                <a:cxn ang="0">
                  <a:pos x="T6" y="T7"/>
                </a:cxn>
                <a:cxn ang="0">
                  <a:pos x="T8" y="T9"/>
                </a:cxn>
                <a:cxn ang="0">
                  <a:pos x="T10" y="T11"/>
                </a:cxn>
                <a:cxn ang="0">
                  <a:pos x="T12" y="T13"/>
                </a:cxn>
              </a:cxnLst>
              <a:rect l="0" t="0" r="r" b="b"/>
              <a:pathLst>
                <a:path w="76" h="120">
                  <a:moveTo>
                    <a:pt x="48" y="20"/>
                  </a:moveTo>
                  <a:cubicBezTo>
                    <a:pt x="56" y="12"/>
                    <a:pt x="66" y="7"/>
                    <a:pt x="76" y="4"/>
                  </a:cubicBezTo>
                  <a:cubicBezTo>
                    <a:pt x="58" y="0"/>
                    <a:pt x="37" y="5"/>
                    <a:pt x="23" y="19"/>
                  </a:cubicBezTo>
                  <a:cubicBezTo>
                    <a:pt x="0" y="41"/>
                    <a:pt x="0" y="78"/>
                    <a:pt x="22" y="100"/>
                  </a:cubicBezTo>
                  <a:cubicBezTo>
                    <a:pt x="36" y="115"/>
                    <a:pt x="56" y="120"/>
                    <a:pt x="75" y="116"/>
                  </a:cubicBezTo>
                  <a:cubicBezTo>
                    <a:pt x="65" y="114"/>
                    <a:pt x="55" y="109"/>
                    <a:pt x="47" y="100"/>
                  </a:cubicBezTo>
                  <a:cubicBezTo>
                    <a:pt x="25" y="78"/>
                    <a:pt x="25" y="42"/>
                    <a:pt x="48" y="20"/>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0" name="Freeform 16"/>
            <p:cNvSpPr/>
            <p:nvPr/>
          </p:nvSpPr>
          <p:spPr bwMode="auto">
            <a:xfrm>
              <a:off x="8643895" y="3047189"/>
              <a:ext cx="2285876" cy="2699712"/>
            </a:xfrm>
            <a:custGeom>
              <a:avLst/>
              <a:gdLst>
                <a:gd name="T0" fmla="*/ 28 w 1187"/>
                <a:gd name="T1" fmla="*/ 296 h 1401"/>
                <a:gd name="T2" fmla="*/ 47 w 1187"/>
                <a:gd name="T3" fmla="*/ 180 h 1401"/>
                <a:gd name="T4" fmla="*/ 250 w 1187"/>
                <a:gd name="T5" fmla="*/ 28 h 1401"/>
                <a:gd name="T6" fmla="*/ 367 w 1187"/>
                <a:gd name="T7" fmla="*/ 43 h 1401"/>
                <a:gd name="T8" fmla="*/ 1159 w 1187"/>
                <a:gd name="T9" fmla="*/ 1103 h 1401"/>
                <a:gd name="T10" fmla="*/ 1142 w 1187"/>
                <a:gd name="T11" fmla="*/ 1221 h 1401"/>
                <a:gd name="T12" fmla="*/ 939 w 1187"/>
                <a:gd name="T13" fmla="*/ 1373 h 1401"/>
                <a:gd name="T14" fmla="*/ 821 w 1187"/>
                <a:gd name="T15" fmla="*/ 1356 h 1401"/>
                <a:gd name="T16" fmla="*/ 28 w 1187"/>
                <a:gd name="T17" fmla="*/ 2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7" h="1401">
                  <a:moveTo>
                    <a:pt x="28" y="296"/>
                  </a:moveTo>
                  <a:cubicBezTo>
                    <a:pt x="0" y="259"/>
                    <a:pt x="10" y="208"/>
                    <a:pt x="47" y="180"/>
                  </a:cubicBezTo>
                  <a:cubicBezTo>
                    <a:pt x="250" y="28"/>
                    <a:pt x="250" y="28"/>
                    <a:pt x="250" y="28"/>
                  </a:cubicBezTo>
                  <a:cubicBezTo>
                    <a:pt x="287" y="0"/>
                    <a:pt x="339" y="6"/>
                    <a:pt x="367" y="43"/>
                  </a:cubicBezTo>
                  <a:cubicBezTo>
                    <a:pt x="1159" y="1103"/>
                    <a:pt x="1159" y="1103"/>
                    <a:pt x="1159" y="1103"/>
                  </a:cubicBezTo>
                  <a:cubicBezTo>
                    <a:pt x="1187" y="1140"/>
                    <a:pt x="1179" y="1193"/>
                    <a:pt x="1142" y="1221"/>
                  </a:cubicBezTo>
                  <a:cubicBezTo>
                    <a:pt x="939" y="1373"/>
                    <a:pt x="939" y="1373"/>
                    <a:pt x="939" y="1373"/>
                  </a:cubicBezTo>
                  <a:cubicBezTo>
                    <a:pt x="902" y="1401"/>
                    <a:pt x="848" y="1393"/>
                    <a:pt x="821" y="1356"/>
                  </a:cubicBezTo>
                  <a:lnTo>
                    <a:pt x="28" y="296"/>
                  </a:lnTo>
                  <a:close/>
                </a:path>
              </a:pathLst>
            </a:custGeom>
            <a:gradFill>
              <a:gsLst>
                <a:gs pos="0">
                  <a:srgbClr val="5B9BD5">
                    <a:lumMod val="50000"/>
                  </a:srgbClr>
                </a:gs>
                <a:gs pos="47000">
                  <a:srgbClr val="5B9BD5">
                    <a:lumMod val="75000"/>
                  </a:srgbClr>
                </a:gs>
                <a:gs pos="100000">
                  <a:srgbClr val="00B0F0"/>
                </a:gs>
              </a:gsLst>
              <a:lin ang="18000000" scaled="0"/>
            </a:gra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a:solidFill>
                  <a:schemeClr val="bg1"/>
                </a:solidFill>
                <a:cs typeface="+mn-ea"/>
                <a:sym typeface="+mn-lt"/>
              </a:endParaRPr>
            </a:p>
          </p:txBody>
        </p:sp>
        <p:sp>
          <p:nvSpPr>
            <p:cNvPr id="41" name="Freeform 17"/>
            <p:cNvSpPr/>
            <p:nvPr/>
          </p:nvSpPr>
          <p:spPr bwMode="auto">
            <a:xfrm>
              <a:off x="8893989" y="3324980"/>
              <a:ext cx="250094" cy="250909"/>
            </a:xfrm>
            <a:custGeom>
              <a:avLst/>
              <a:gdLst>
                <a:gd name="T0" fmla="*/ 87 w 130"/>
                <a:gd name="T1" fmla="*/ 12 h 130"/>
                <a:gd name="T2" fmla="*/ 12 w 130"/>
                <a:gd name="T3" fmla="*/ 42 h 130"/>
                <a:gd name="T4" fmla="*/ 42 w 130"/>
                <a:gd name="T5" fmla="*/ 118 h 130"/>
                <a:gd name="T6" fmla="*/ 117 w 130"/>
                <a:gd name="T7" fmla="*/ 88 h 130"/>
                <a:gd name="T8" fmla="*/ 87 w 130"/>
                <a:gd name="T9" fmla="*/ 12 h 130"/>
              </a:gdLst>
              <a:ahLst/>
              <a:cxnLst>
                <a:cxn ang="0">
                  <a:pos x="T0" y="T1"/>
                </a:cxn>
                <a:cxn ang="0">
                  <a:pos x="T2" y="T3"/>
                </a:cxn>
                <a:cxn ang="0">
                  <a:pos x="T4" y="T5"/>
                </a:cxn>
                <a:cxn ang="0">
                  <a:pos x="T6" y="T7"/>
                </a:cxn>
                <a:cxn ang="0">
                  <a:pos x="T8" y="T9"/>
                </a:cxn>
              </a:cxnLst>
              <a:rect l="0" t="0" r="r" b="b"/>
              <a:pathLst>
                <a:path w="130" h="130">
                  <a:moveTo>
                    <a:pt x="87" y="12"/>
                  </a:moveTo>
                  <a:cubicBezTo>
                    <a:pt x="58" y="0"/>
                    <a:pt x="24" y="13"/>
                    <a:pt x="12" y="42"/>
                  </a:cubicBezTo>
                  <a:cubicBezTo>
                    <a:pt x="0" y="71"/>
                    <a:pt x="13" y="105"/>
                    <a:pt x="42" y="118"/>
                  </a:cubicBezTo>
                  <a:cubicBezTo>
                    <a:pt x="71" y="130"/>
                    <a:pt x="105" y="117"/>
                    <a:pt x="117" y="88"/>
                  </a:cubicBezTo>
                  <a:cubicBezTo>
                    <a:pt x="130" y="58"/>
                    <a:pt x="116" y="25"/>
                    <a:pt x="87" y="12"/>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2" name="Freeform 18"/>
            <p:cNvSpPr/>
            <p:nvPr/>
          </p:nvSpPr>
          <p:spPr bwMode="auto">
            <a:xfrm>
              <a:off x="8893989" y="3342087"/>
              <a:ext cx="186552" cy="225655"/>
            </a:xfrm>
            <a:custGeom>
              <a:avLst/>
              <a:gdLst>
                <a:gd name="T0" fmla="*/ 35 w 97"/>
                <a:gd name="T1" fmla="*/ 24 h 117"/>
                <a:gd name="T2" fmla="*/ 55 w 97"/>
                <a:gd name="T3" fmla="*/ 0 h 117"/>
                <a:gd name="T4" fmla="*/ 12 w 97"/>
                <a:gd name="T5" fmla="*/ 33 h 117"/>
                <a:gd name="T6" fmla="*/ 42 w 97"/>
                <a:gd name="T7" fmla="*/ 109 h 117"/>
                <a:gd name="T8" fmla="*/ 97 w 97"/>
                <a:gd name="T9" fmla="*/ 103 h 117"/>
                <a:gd name="T10" fmla="*/ 65 w 97"/>
                <a:gd name="T11" fmla="*/ 99 h 117"/>
                <a:gd name="T12" fmla="*/ 35 w 97"/>
                <a:gd name="T13" fmla="*/ 24 h 117"/>
              </a:gdLst>
              <a:ahLst/>
              <a:cxnLst>
                <a:cxn ang="0">
                  <a:pos x="T0" y="T1"/>
                </a:cxn>
                <a:cxn ang="0">
                  <a:pos x="T2" y="T3"/>
                </a:cxn>
                <a:cxn ang="0">
                  <a:pos x="T4" y="T5"/>
                </a:cxn>
                <a:cxn ang="0">
                  <a:pos x="T6" y="T7"/>
                </a:cxn>
                <a:cxn ang="0">
                  <a:pos x="T8" y="T9"/>
                </a:cxn>
                <a:cxn ang="0">
                  <a:pos x="T10" y="T11"/>
                </a:cxn>
                <a:cxn ang="0">
                  <a:pos x="T12" y="T13"/>
                </a:cxn>
              </a:cxnLst>
              <a:rect l="0" t="0" r="r" b="b"/>
              <a:pathLst>
                <a:path w="97" h="117">
                  <a:moveTo>
                    <a:pt x="35" y="24"/>
                  </a:moveTo>
                  <a:cubicBezTo>
                    <a:pt x="40" y="14"/>
                    <a:pt x="47" y="5"/>
                    <a:pt x="55" y="0"/>
                  </a:cubicBezTo>
                  <a:cubicBezTo>
                    <a:pt x="37" y="3"/>
                    <a:pt x="20" y="15"/>
                    <a:pt x="12" y="33"/>
                  </a:cubicBezTo>
                  <a:cubicBezTo>
                    <a:pt x="0" y="62"/>
                    <a:pt x="13" y="96"/>
                    <a:pt x="42" y="109"/>
                  </a:cubicBezTo>
                  <a:cubicBezTo>
                    <a:pt x="61" y="117"/>
                    <a:pt x="81" y="114"/>
                    <a:pt x="97" y="103"/>
                  </a:cubicBezTo>
                  <a:cubicBezTo>
                    <a:pt x="87" y="105"/>
                    <a:pt x="76" y="104"/>
                    <a:pt x="65" y="99"/>
                  </a:cubicBezTo>
                  <a:cubicBezTo>
                    <a:pt x="36" y="87"/>
                    <a:pt x="23" y="53"/>
                    <a:pt x="35" y="24"/>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3" name="Freeform 19"/>
            <p:cNvSpPr/>
            <p:nvPr/>
          </p:nvSpPr>
          <p:spPr bwMode="auto">
            <a:xfrm>
              <a:off x="7936788" y="2837826"/>
              <a:ext cx="132786" cy="801604"/>
            </a:xfrm>
            <a:custGeom>
              <a:avLst/>
              <a:gdLst>
                <a:gd name="T0" fmla="*/ 45 w 69"/>
                <a:gd name="T1" fmla="*/ 416 h 416"/>
                <a:gd name="T2" fmla="*/ 31 w 69"/>
                <a:gd name="T3" fmla="*/ 410 h 416"/>
                <a:gd name="T4" fmla="*/ 9 w 69"/>
                <a:gd name="T5" fmla="*/ 306 h 416"/>
                <a:gd name="T6" fmla="*/ 6 w 69"/>
                <a:gd name="T7" fmla="*/ 207 h 416"/>
                <a:gd name="T8" fmla="*/ 32 w 69"/>
                <a:gd name="T9" fmla="*/ 4 h 416"/>
                <a:gd name="T10" fmla="*/ 57 w 69"/>
                <a:gd name="T11" fmla="*/ 6 h 416"/>
                <a:gd name="T12" fmla="*/ 69 w 69"/>
                <a:gd name="T13" fmla="*/ 33 h 416"/>
                <a:gd name="T14" fmla="*/ 63 w 69"/>
                <a:gd name="T15" fmla="*/ 39 h 416"/>
                <a:gd name="T16" fmla="*/ 57 w 69"/>
                <a:gd name="T17" fmla="*/ 33 h 416"/>
                <a:gd name="T18" fmla="*/ 50 w 69"/>
                <a:gd name="T19" fmla="*/ 15 h 416"/>
                <a:gd name="T20" fmla="*/ 35 w 69"/>
                <a:gd name="T21" fmla="*/ 16 h 416"/>
                <a:gd name="T22" fmla="*/ 35 w 69"/>
                <a:gd name="T23" fmla="*/ 16 h 416"/>
                <a:gd name="T24" fmla="*/ 18 w 69"/>
                <a:gd name="T25" fmla="*/ 207 h 416"/>
                <a:gd name="T26" fmla="*/ 21 w 69"/>
                <a:gd name="T27" fmla="*/ 306 h 416"/>
                <a:gd name="T28" fmla="*/ 39 w 69"/>
                <a:gd name="T29" fmla="*/ 401 h 416"/>
                <a:gd name="T30" fmla="*/ 45 w 69"/>
                <a:gd name="T31" fmla="*/ 404 h 416"/>
                <a:gd name="T32" fmla="*/ 45 w 69"/>
                <a:gd name="T33" fmla="*/ 404 h 416"/>
                <a:gd name="T34" fmla="*/ 52 w 69"/>
                <a:gd name="T35" fmla="*/ 410 h 416"/>
                <a:gd name="T36" fmla="*/ 46 w 69"/>
                <a:gd name="T37" fmla="*/ 416 h 416"/>
                <a:gd name="T38" fmla="*/ 45 w 69"/>
                <a:gd name="T39" fmla="*/ 41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416">
                  <a:moveTo>
                    <a:pt x="45" y="416"/>
                  </a:moveTo>
                  <a:cubicBezTo>
                    <a:pt x="43" y="416"/>
                    <a:pt x="38" y="415"/>
                    <a:pt x="31" y="410"/>
                  </a:cubicBezTo>
                  <a:cubicBezTo>
                    <a:pt x="16" y="395"/>
                    <a:pt x="8" y="359"/>
                    <a:pt x="9" y="306"/>
                  </a:cubicBezTo>
                  <a:cubicBezTo>
                    <a:pt x="9" y="277"/>
                    <a:pt x="8" y="243"/>
                    <a:pt x="6" y="207"/>
                  </a:cubicBezTo>
                  <a:cubicBezTo>
                    <a:pt x="1" y="87"/>
                    <a:pt x="0" y="13"/>
                    <a:pt x="32" y="4"/>
                  </a:cubicBezTo>
                  <a:cubicBezTo>
                    <a:pt x="42" y="0"/>
                    <a:pt x="50" y="1"/>
                    <a:pt x="57" y="6"/>
                  </a:cubicBezTo>
                  <a:cubicBezTo>
                    <a:pt x="69" y="14"/>
                    <a:pt x="69" y="31"/>
                    <a:pt x="69" y="33"/>
                  </a:cubicBezTo>
                  <a:cubicBezTo>
                    <a:pt x="69" y="37"/>
                    <a:pt x="67" y="39"/>
                    <a:pt x="63" y="39"/>
                  </a:cubicBezTo>
                  <a:cubicBezTo>
                    <a:pt x="60" y="39"/>
                    <a:pt x="57" y="37"/>
                    <a:pt x="57" y="33"/>
                  </a:cubicBezTo>
                  <a:cubicBezTo>
                    <a:pt x="57" y="30"/>
                    <a:pt x="56" y="19"/>
                    <a:pt x="50" y="15"/>
                  </a:cubicBezTo>
                  <a:cubicBezTo>
                    <a:pt x="47" y="13"/>
                    <a:pt x="42" y="13"/>
                    <a:pt x="35" y="16"/>
                  </a:cubicBezTo>
                  <a:cubicBezTo>
                    <a:pt x="35" y="16"/>
                    <a:pt x="35" y="16"/>
                    <a:pt x="35" y="16"/>
                  </a:cubicBezTo>
                  <a:cubicBezTo>
                    <a:pt x="11" y="22"/>
                    <a:pt x="15" y="125"/>
                    <a:pt x="18" y="207"/>
                  </a:cubicBezTo>
                  <a:cubicBezTo>
                    <a:pt x="20" y="243"/>
                    <a:pt x="21" y="277"/>
                    <a:pt x="21" y="306"/>
                  </a:cubicBezTo>
                  <a:cubicBezTo>
                    <a:pt x="20" y="372"/>
                    <a:pt x="32" y="394"/>
                    <a:pt x="39" y="401"/>
                  </a:cubicBezTo>
                  <a:cubicBezTo>
                    <a:pt x="43" y="404"/>
                    <a:pt x="45" y="404"/>
                    <a:pt x="45" y="404"/>
                  </a:cubicBezTo>
                  <a:cubicBezTo>
                    <a:pt x="45" y="404"/>
                    <a:pt x="45" y="404"/>
                    <a:pt x="45" y="404"/>
                  </a:cubicBezTo>
                  <a:cubicBezTo>
                    <a:pt x="49" y="404"/>
                    <a:pt x="51" y="406"/>
                    <a:pt x="52" y="410"/>
                  </a:cubicBezTo>
                  <a:cubicBezTo>
                    <a:pt x="52" y="413"/>
                    <a:pt x="49" y="416"/>
                    <a:pt x="46" y="416"/>
                  </a:cubicBezTo>
                  <a:cubicBezTo>
                    <a:pt x="46" y="416"/>
                    <a:pt x="46" y="416"/>
                    <a:pt x="45" y="416"/>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4" name="Freeform 20"/>
            <p:cNvSpPr/>
            <p:nvPr/>
          </p:nvSpPr>
          <p:spPr bwMode="auto">
            <a:xfrm>
              <a:off x="8058169" y="3034154"/>
              <a:ext cx="53766" cy="470046"/>
            </a:xfrm>
            <a:custGeom>
              <a:avLst/>
              <a:gdLst>
                <a:gd name="T0" fmla="*/ 12 w 28"/>
                <a:gd name="T1" fmla="*/ 244 h 244"/>
                <a:gd name="T2" fmla="*/ 11 w 28"/>
                <a:gd name="T3" fmla="*/ 244 h 244"/>
                <a:gd name="T4" fmla="*/ 6 w 28"/>
                <a:gd name="T5" fmla="*/ 237 h 244"/>
                <a:gd name="T6" fmla="*/ 1 w 28"/>
                <a:gd name="T7" fmla="*/ 7 h 244"/>
                <a:gd name="T8" fmla="*/ 6 w 28"/>
                <a:gd name="T9" fmla="*/ 0 h 244"/>
                <a:gd name="T10" fmla="*/ 13 w 28"/>
                <a:gd name="T11" fmla="*/ 5 h 244"/>
                <a:gd name="T12" fmla="*/ 18 w 28"/>
                <a:gd name="T13" fmla="*/ 239 h 244"/>
                <a:gd name="T14" fmla="*/ 12 w 28"/>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4">
                  <a:moveTo>
                    <a:pt x="12" y="244"/>
                  </a:moveTo>
                  <a:cubicBezTo>
                    <a:pt x="11" y="244"/>
                    <a:pt x="11" y="244"/>
                    <a:pt x="11" y="244"/>
                  </a:cubicBezTo>
                  <a:cubicBezTo>
                    <a:pt x="8" y="244"/>
                    <a:pt x="5" y="241"/>
                    <a:pt x="6" y="237"/>
                  </a:cubicBezTo>
                  <a:cubicBezTo>
                    <a:pt x="16" y="161"/>
                    <a:pt x="1" y="8"/>
                    <a:pt x="1" y="7"/>
                  </a:cubicBezTo>
                  <a:cubicBezTo>
                    <a:pt x="0" y="3"/>
                    <a:pt x="3" y="0"/>
                    <a:pt x="6" y="0"/>
                  </a:cubicBezTo>
                  <a:cubicBezTo>
                    <a:pt x="9" y="0"/>
                    <a:pt x="12" y="2"/>
                    <a:pt x="13" y="5"/>
                  </a:cubicBezTo>
                  <a:cubicBezTo>
                    <a:pt x="13" y="12"/>
                    <a:pt x="28" y="161"/>
                    <a:pt x="18" y="239"/>
                  </a:cubicBezTo>
                  <a:cubicBezTo>
                    <a:pt x="17" y="242"/>
                    <a:pt x="15" y="244"/>
                    <a:pt x="12" y="244"/>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5" name="Freeform 21"/>
            <p:cNvSpPr/>
            <p:nvPr/>
          </p:nvSpPr>
          <p:spPr bwMode="auto">
            <a:xfrm>
              <a:off x="8050023" y="2785689"/>
              <a:ext cx="468417" cy="834190"/>
            </a:xfrm>
            <a:custGeom>
              <a:avLst/>
              <a:gdLst>
                <a:gd name="T0" fmla="*/ 238 w 243"/>
                <a:gd name="T1" fmla="*/ 431 h 433"/>
                <a:gd name="T2" fmla="*/ 222 w 243"/>
                <a:gd name="T3" fmla="*/ 430 h 433"/>
                <a:gd name="T4" fmla="*/ 151 w 243"/>
                <a:gd name="T5" fmla="*/ 333 h 433"/>
                <a:gd name="T6" fmla="*/ 100 w 243"/>
                <a:gd name="T7" fmla="*/ 232 h 433"/>
                <a:gd name="T8" fmla="*/ 23 w 243"/>
                <a:gd name="T9" fmla="*/ 11 h 433"/>
                <a:gd name="T10" fmla="*/ 47 w 243"/>
                <a:gd name="T11" fmla="*/ 1 h 433"/>
                <a:gd name="T12" fmla="*/ 72 w 243"/>
                <a:gd name="T13" fmla="*/ 25 h 433"/>
                <a:gd name="T14" fmla="*/ 69 w 243"/>
                <a:gd name="T15" fmla="*/ 34 h 433"/>
                <a:gd name="T16" fmla="*/ 61 w 243"/>
                <a:gd name="T17" fmla="*/ 30 h 433"/>
                <a:gd name="T18" fmla="*/ 46 w 243"/>
                <a:gd name="T19" fmla="*/ 15 h 433"/>
                <a:gd name="T20" fmla="*/ 33 w 243"/>
                <a:gd name="T21" fmla="*/ 21 h 433"/>
                <a:gd name="T22" fmla="*/ 32 w 243"/>
                <a:gd name="T23" fmla="*/ 22 h 433"/>
                <a:gd name="T24" fmla="*/ 111 w 243"/>
                <a:gd name="T25" fmla="*/ 226 h 433"/>
                <a:gd name="T26" fmla="*/ 162 w 243"/>
                <a:gd name="T27" fmla="*/ 328 h 433"/>
                <a:gd name="T28" fmla="*/ 225 w 243"/>
                <a:gd name="T29" fmla="*/ 417 h 433"/>
                <a:gd name="T30" fmla="*/ 232 w 243"/>
                <a:gd name="T31" fmla="*/ 418 h 433"/>
                <a:gd name="T32" fmla="*/ 232 w 243"/>
                <a:gd name="T33" fmla="*/ 418 h 433"/>
                <a:gd name="T34" fmla="*/ 241 w 243"/>
                <a:gd name="T35" fmla="*/ 421 h 433"/>
                <a:gd name="T36" fmla="*/ 239 w 243"/>
                <a:gd name="T37" fmla="*/ 430 h 433"/>
                <a:gd name="T38" fmla="*/ 238 w 243"/>
                <a:gd name="T39" fmla="*/ 431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433">
                  <a:moveTo>
                    <a:pt x="238" y="431"/>
                  </a:moveTo>
                  <a:cubicBezTo>
                    <a:pt x="236" y="432"/>
                    <a:pt x="231" y="433"/>
                    <a:pt x="222" y="430"/>
                  </a:cubicBezTo>
                  <a:cubicBezTo>
                    <a:pt x="201" y="422"/>
                    <a:pt x="177" y="388"/>
                    <a:pt x="151" y="333"/>
                  </a:cubicBezTo>
                  <a:cubicBezTo>
                    <a:pt x="137" y="302"/>
                    <a:pt x="119" y="268"/>
                    <a:pt x="100" y="232"/>
                  </a:cubicBezTo>
                  <a:cubicBezTo>
                    <a:pt x="37" y="110"/>
                    <a:pt x="0" y="34"/>
                    <a:pt x="23" y="11"/>
                  </a:cubicBezTo>
                  <a:cubicBezTo>
                    <a:pt x="31" y="3"/>
                    <a:pt x="39" y="0"/>
                    <a:pt x="47" y="1"/>
                  </a:cubicBezTo>
                  <a:cubicBezTo>
                    <a:pt x="62" y="5"/>
                    <a:pt x="71" y="23"/>
                    <a:pt x="72" y="25"/>
                  </a:cubicBezTo>
                  <a:cubicBezTo>
                    <a:pt x="73" y="28"/>
                    <a:pt x="72" y="32"/>
                    <a:pt x="69" y="34"/>
                  </a:cubicBezTo>
                  <a:cubicBezTo>
                    <a:pt x="66" y="35"/>
                    <a:pt x="63" y="34"/>
                    <a:pt x="61" y="30"/>
                  </a:cubicBezTo>
                  <a:cubicBezTo>
                    <a:pt x="59" y="26"/>
                    <a:pt x="53" y="16"/>
                    <a:pt x="46" y="15"/>
                  </a:cubicBezTo>
                  <a:cubicBezTo>
                    <a:pt x="42" y="14"/>
                    <a:pt x="37" y="16"/>
                    <a:pt x="33" y="21"/>
                  </a:cubicBezTo>
                  <a:cubicBezTo>
                    <a:pt x="32" y="21"/>
                    <a:pt x="32" y="21"/>
                    <a:pt x="32" y="22"/>
                  </a:cubicBezTo>
                  <a:cubicBezTo>
                    <a:pt x="13" y="39"/>
                    <a:pt x="67" y="143"/>
                    <a:pt x="111" y="226"/>
                  </a:cubicBezTo>
                  <a:cubicBezTo>
                    <a:pt x="130" y="263"/>
                    <a:pt x="148" y="297"/>
                    <a:pt x="162" y="328"/>
                  </a:cubicBezTo>
                  <a:cubicBezTo>
                    <a:pt x="194" y="397"/>
                    <a:pt x="215" y="413"/>
                    <a:pt x="225" y="417"/>
                  </a:cubicBezTo>
                  <a:cubicBezTo>
                    <a:pt x="230" y="419"/>
                    <a:pt x="232" y="418"/>
                    <a:pt x="232" y="418"/>
                  </a:cubicBezTo>
                  <a:cubicBezTo>
                    <a:pt x="232" y="418"/>
                    <a:pt x="232" y="418"/>
                    <a:pt x="232" y="418"/>
                  </a:cubicBezTo>
                  <a:cubicBezTo>
                    <a:pt x="235" y="417"/>
                    <a:pt x="239" y="418"/>
                    <a:pt x="241" y="421"/>
                  </a:cubicBezTo>
                  <a:cubicBezTo>
                    <a:pt x="243" y="425"/>
                    <a:pt x="242" y="429"/>
                    <a:pt x="239" y="430"/>
                  </a:cubicBezTo>
                  <a:cubicBezTo>
                    <a:pt x="239" y="430"/>
                    <a:pt x="239" y="430"/>
                    <a:pt x="238" y="431"/>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6" name="Freeform 22"/>
            <p:cNvSpPr/>
            <p:nvPr/>
          </p:nvSpPr>
          <p:spPr bwMode="auto">
            <a:xfrm>
              <a:off x="8503370" y="2972242"/>
              <a:ext cx="265572" cy="509149"/>
            </a:xfrm>
            <a:custGeom>
              <a:avLst/>
              <a:gdLst>
                <a:gd name="T0" fmla="*/ 134 w 138"/>
                <a:gd name="T1" fmla="*/ 263 h 264"/>
                <a:gd name="T2" fmla="*/ 133 w 138"/>
                <a:gd name="T3" fmla="*/ 263 h 264"/>
                <a:gd name="T4" fmla="*/ 125 w 138"/>
                <a:gd name="T5" fmla="*/ 258 h 264"/>
                <a:gd name="T6" fmla="*/ 2 w 138"/>
                <a:gd name="T7" fmla="*/ 11 h 264"/>
                <a:gd name="T8" fmla="*/ 3 w 138"/>
                <a:gd name="T9" fmla="*/ 1 h 264"/>
                <a:gd name="T10" fmla="*/ 12 w 138"/>
                <a:gd name="T11" fmla="*/ 4 h 264"/>
                <a:gd name="T12" fmla="*/ 136 w 138"/>
                <a:gd name="T13" fmla="*/ 254 h 264"/>
                <a:gd name="T14" fmla="*/ 134 w 138"/>
                <a:gd name="T15" fmla="*/ 263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64">
                  <a:moveTo>
                    <a:pt x="134" y="263"/>
                  </a:moveTo>
                  <a:cubicBezTo>
                    <a:pt x="133" y="263"/>
                    <a:pt x="133" y="263"/>
                    <a:pt x="133" y="263"/>
                  </a:cubicBezTo>
                  <a:cubicBezTo>
                    <a:pt x="130" y="264"/>
                    <a:pt x="126" y="262"/>
                    <a:pt x="125" y="258"/>
                  </a:cubicBezTo>
                  <a:cubicBezTo>
                    <a:pt x="94" y="171"/>
                    <a:pt x="3" y="12"/>
                    <a:pt x="2" y="11"/>
                  </a:cubicBezTo>
                  <a:cubicBezTo>
                    <a:pt x="0" y="7"/>
                    <a:pt x="0" y="3"/>
                    <a:pt x="3" y="1"/>
                  </a:cubicBezTo>
                  <a:cubicBezTo>
                    <a:pt x="6" y="0"/>
                    <a:pt x="10" y="1"/>
                    <a:pt x="12" y="4"/>
                  </a:cubicBezTo>
                  <a:cubicBezTo>
                    <a:pt x="16" y="11"/>
                    <a:pt x="105" y="166"/>
                    <a:pt x="136" y="254"/>
                  </a:cubicBezTo>
                  <a:cubicBezTo>
                    <a:pt x="138" y="258"/>
                    <a:pt x="136" y="261"/>
                    <a:pt x="134" y="263"/>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7" name="Freeform 23"/>
            <p:cNvSpPr/>
            <p:nvPr/>
          </p:nvSpPr>
          <p:spPr bwMode="auto">
            <a:xfrm>
              <a:off x="8133116" y="2670011"/>
              <a:ext cx="859444" cy="745394"/>
            </a:xfrm>
            <a:custGeom>
              <a:avLst/>
              <a:gdLst>
                <a:gd name="T0" fmla="*/ 444 w 446"/>
                <a:gd name="T1" fmla="*/ 382 h 387"/>
                <a:gd name="T2" fmla="*/ 428 w 446"/>
                <a:gd name="T3" fmla="*/ 386 h 387"/>
                <a:gd name="T4" fmla="*/ 306 w 446"/>
                <a:gd name="T5" fmla="*/ 310 h 387"/>
                <a:gd name="T6" fmla="*/ 204 w 446"/>
                <a:gd name="T7" fmla="*/ 222 h 387"/>
                <a:gd name="T8" fmla="*/ 12 w 446"/>
                <a:gd name="T9" fmla="*/ 19 h 387"/>
                <a:gd name="T10" fmla="*/ 30 w 446"/>
                <a:gd name="T11" fmla="*/ 1 h 387"/>
                <a:gd name="T12" fmla="*/ 67 w 446"/>
                <a:gd name="T13" fmla="*/ 17 h 387"/>
                <a:gd name="T14" fmla="*/ 69 w 446"/>
                <a:gd name="T15" fmla="*/ 27 h 387"/>
                <a:gd name="T16" fmla="*/ 59 w 446"/>
                <a:gd name="T17" fmla="*/ 26 h 387"/>
                <a:gd name="T18" fmla="*/ 36 w 446"/>
                <a:gd name="T19" fmla="*/ 15 h 387"/>
                <a:gd name="T20" fmla="*/ 26 w 446"/>
                <a:gd name="T21" fmla="*/ 27 h 387"/>
                <a:gd name="T22" fmla="*/ 26 w 446"/>
                <a:gd name="T23" fmla="*/ 27 h 387"/>
                <a:gd name="T24" fmla="*/ 211 w 446"/>
                <a:gd name="T25" fmla="*/ 213 h 387"/>
                <a:gd name="T26" fmla="*/ 315 w 446"/>
                <a:gd name="T27" fmla="*/ 301 h 387"/>
                <a:gd name="T28" fmla="*/ 424 w 446"/>
                <a:gd name="T29" fmla="*/ 372 h 387"/>
                <a:gd name="T30" fmla="*/ 431 w 446"/>
                <a:gd name="T31" fmla="*/ 371 h 387"/>
                <a:gd name="T32" fmla="*/ 431 w 446"/>
                <a:gd name="T33" fmla="*/ 371 h 387"/>
                <a:gd name="T34" fmla="*/ 441 w 446"/>
                <a:gd name="T35" fmla="*/ 371 h 387"/>
                <a:gd name="T36" fmla="*/ 444 w 446"/>
                <a:gd name="T37" fmla="*/ 381 h 387"/>
                <a:gd name="T38" fmla="*/ 444 w 446"/>
                <a:gd name="T39" fmla="*/ 38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6" h="387">
                  <a:moveTo>
                    <a:pt x="444" y="382"/>
                  </a:moveTo>
                  <a:cubicBezTo>
                    <a:pt x="442" y="383"/>
                    <a:pt x="438" y="387"/>
                    <a:pt x="428" y="386"/>
                  </a:cubicBezTo>
                  <a:cubicBezTo>
                    <a:pt x="403" y="385"/>
                    <a:pt x="361" y="358"/>
                    <a:pt x="306" y="310"/>
                  </a:cubicBezTo>
                  <a:cubicBezTo>
                    <a:pt x="277" y="283"/>
                    <a:pt x="241" y="254"/>
                    <a:pt x="204" y="222"/>
                  </a:cubicBezTo>
                  <a:cubicBezTo>
                    <a:pt x="77" y="117"/>
                    <a:pt x="0" y="51"/>
                    <a:pt x="12" y="19"/>
                  </a:cubicBezTo>
                  <a:cubicBezTo>
                    <a:pt x="15" y="8"/>
                    <a:pt x="21" y="2"/>
                    <a:pt x="30" y="1"/>
                  </a:cubicBezTo>
                  <a:cubicBezTo>
                    <a:pt x="47" y="0"/>
                    <a:pt x="65" y="16"/>
                    <a:pt x="67" y="17"/>
                  </a:cubicBezTo>
                  <a:cubicBezTo>
                    <a:pt x="70" y="20"/>
                    <a:pt x="71" y="25"/>
                    <a:pt x="69" y="27"/>
                  </a:cubicBezTo>
                  <a:cubicBezTo>
                    <a:pt x="67" y="30"/>
                    <a:pt x="62" y="29"/>
                    <a:pt x="59" y="26"/>
                  </a:cubicBezTo>
                  <a:cubicBezTo>
                    <a:pt x="55" y="23"/>
                    <a:pt x="44" y="15"/>
                    <a:pt x="36" y="15"/>
                  </a:cubicBezTo>
                  <a:cubicBezTo>
                    <a:pt x="31" y="16"/>
                    <a:pt x="28" y="20"/>
                    <a:pt x="26" y="27"/>
                  </a:cubicBezTo>
                  <a:cubicBezTo>
                    <a:pt x="26" y="27"/>
                    <a:pt x="26" y="27"/>
                    <a:pt x="26" y="27"/>
                  </a:cubicBezTo>
                  <a:cubicBezTo>
                    <a:pt x="17" y="51"/>
                    <a:pt x="124" y="141"/>
                    <a:pt x="211" y="213"/>
                  </a:cubicBezTo>
                  <a:cubicBezTo>
                    <a:pt x="249" y="244"/>
                    <a:pt x="285" y="274"/>
                    <a:pt x="315" y="301"/>
                  </a:cubicBezTo>
                  <a:cubicBezTo>
                    <a:pt x="382" y="361"/>
                    <a:pt x="412" y="372"/>
                    <a:pt x="424" y="372"/>
                  </a:cubicBezTo>
                  <a:cubicBezTo>
                    <a:pt x="429" y="373"/>
                    <a:pt x="431" y="371"/>
                    <a:pt x="431" y="371"/>
                  </a:cubicBezTo>
                  <a:cubicBezTo>
                    <a:pt x="431" y="371"/>
                    <a:pt x="431" y="371"/>
                    <a:pt x="431" y="371"/>
                  </a:cubicBezTo>
                  <a:cubicBezTo>
                    <a:pt x="433" y="368"/>
                    <a:pt x="438" y="368"/>
                    <a:pt x="441" y="371"/>
                  </a:cubicBezTo>
                  <a:cubicBezTo>
                    <a:pt x="445" y="374"/>
                    <a:pt x="446" y="378"/>
                    <a:pt x="444" y="381"/>
                  </a:cubicBezTo>
                  <a:cubicBezTo>
                    <a:pt x="444" y="381"/>
                    <a:pt x="444" y="381"/>
                    <a:pt x="444" y="382"/>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8" name="Freeform 24"/>
            <p:cNvSpPr/>
            <p:nvPr/>
          </p:nvSpPr>
          <p:spPr bwMode="auto">
            <a:xfrm>
              <a:off x="8354698" y="2791392"/>
              <a:ext cx="549066" cy="468417"/>
            </a:xfrm>
            <a:custGeom>
              <a:avLst/>
              <a:gdLst>
                <a:gd name="T0" fmla="*/ 283 w 285"/>
                <a:gd name="T1" fmla="*/ 241 h 243"/>
                <a:gd name="T2" fmla="*/ 283 w 285"/>
                <a:gd name="T3" fmla="*/ 241 h 243"/>
                <a:gd name="T4" fmla="*/ 272 w 285"/>
                <a:gd name="T5" fmla="*/ 238 h 243"/>
                <a:gd name="T6" fmla="*/ 6 w 285"/>
                <a:gd name="T7" fmla="*/ 14 h 243"/>
                <a:gd name="T8" fmla="*/ 2 w 285"/>
                <a:gd name="T9" fmla="*/ 3 h 243"/>
                <a:gd name="T10" fmla="*/ 13 w 285"/>
                <a:gd name="T11" fmla="*/ 3 h 243"/>
                <a:gd name="T12" fmla="*/ 281 w 285"/>
                <a:gd name="T13" fmla="*/ 231 h 243"/>
                <a:gd name="T14" fmla="*/ 283 w 285"/>
                <a:gd name="T15" fmla="*/ 241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243">
                  <a:moveTo>
                    <a:pt x="283" y="241"/>
                  </a:moveTo>
                  <a:cubicBezTo>
                    <a:pt x="283" y="241"/>
                    <a:pt x="283" y="241"/>
                    <a:pt x="283" y="241"/>
                  </a:cubicBezTo>
                  <a:cubicBezTo>
                    <a:pt x="280" y="243"/>
                    <a:pt x="275" y="242"/>
                    <a:pt x="272" y="238"/>
                  </a:cubicBezTo>
                  <a:cubicBezTo>
                    <a:pt x="191" y="155"/>
                    <a:pt x="8" y="15"/>
                    <a:pt x="6" y="14"/>
                  </a:cubicBezTo>
                  <a:cubicBezTo>
                    <a:pt x="2" y="11"/>
                    <a:pt x="0" y="6"/>
                    <a:pt x="2" y="3"/>
                  </a:cubicBezTo>
                  <a:cubicBezTo>
                    <a:pt x="4" y="0"/>
                    <a:pt x="9" y="0"/>
                    <a:pt x="13" y="3"/>
                  </a:cubicBezTo>
                  <a:cubicBezTo>
                    <a:pt x="20" y="9"/>
                    <a:pt x="199" y="146"/>
                    <a:pt x="281" y="231"/>
                  </a:cubicBezTo>
                  <a:cubicBezTo>
                    <a:pt x="285" y="234"/>
                    <a:pt x="285" y="238"/>
                    <a:pt x="283" y="241"/>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9" name="TextBox 27"/>
            <p:cNvSpPr txBox="1"/>
            <p:nvPr/>
          </p:nvSpPr>
          <p:spPr>
            <a:xfrm>
              <a:off x="5701962" y="2046917"/>
              <a:ext cx="1321782" cy="366761"/>
            </a:xfrm>
            <a:prstGeom prst="rect">
              <a:avLst/>
            </a:prstGeom>
            <a:noFill/>
          </p:spPr>
          <p:txBody>
            <a:bodyPr wrap="none" rtlCol="0">
              <a:spAutoFit/>
            </a:bodyPr>
            <a:lstStyle/>
            <a:p>
              <a:r>
                <a:rPr lang="en-US" sz="2400" b="1" dirty="0">
                  <a:solidFill>
                    <a:srgbClr val="0CA0E0"/>
                  </a:solidFill>
                  <a:cs typeface="+mn-ea"/>
                  <a:sym typeface="+mn-lt"/>
                </a:rPr>
                <a:t>SUCCESS</a:t>
              </a:r>
              <a:endParaRPr lang="en-US" sz="2400" b="1" dirty="0">
                <a:solidFill>
                  <a:srgbClr val="0CA0E0"/>
                </a:solidFill>
                <a:cs typeface="+mn-ea"/>
                <a:sym typeface="+mn-lt"/>
              </a:endParaRPr>
            </a:p>
          </p:txBody>
        </p:sp>
        <p:sp>
          <p:nvSpPr>
            <p:cNvPr id="50" name="TextBox 28"/>
            <p:cNvSpPr txBox="1"/>
            <p:nvPr/>
          </p:nvSpPr>
          <p:spPr>
            <a:xfrm rot="16685089">
              <a:off x="7371410" y="5011227"/>
              <a:ext cx="1001206" cy="509408"/>
            </a:xfrm>
            <a:prstGeom prst="rect">
              <a:avLst/>
            </a:prstGeom>
            <a:noFill/>
          </p:spPr>
          <p:txBody>
            <a:bodyPr wrap="none" rtlCol="0">
              <a:spAutoFit/>
            </a:bodyPr>
            <a:lstStyle/>
            <a:p>
              <a:r>
                <a:rPr lang="en-US" sz="3600" b="1" dirty="0">
                  <a:solidFill>
                    <a:schemeClr val="bg1"/>
                  </a:solidFill>
                  <a:cs typeface="+mn-ea"/>
                  <a:sym typeface="+mn-lt"/>
                </a:rPr>
                <a:t>IDEA</a:t>
              </a:r>
              <a:endParaRPr lang="en-US" sz="3600" b="1" dirty="0">
                <a:solidFill>
                  <a:schemeClr val="bg1"/>
                </a:solidFill>
                <a:cs typeface="+mn-ea"/>
                <a:sym typeface="+mn-lt"/>
              </a:endParaRPr>
            </a:p>
          </p:txBody>
        </p:sp>
        <p:sp>
          <p:nvSpPr>
            <p:cNvPr id="51" name="TextBox 29"/>
            <p:cNvSpPr txBox="1"/>
            <p:nvPr/>
          </p:nvSpPr>
          <p:spPr>
            <a:xfrm rot="4520413">
              <a:off x="8285267" y="4925765"/>
              <a:ext cx="1375608" cy="363863"/>
            </a:xfrm>
            <a:prstGeom prst="rect">
              <a:avLst/>
            </a:prstGeom>
            <a:noFill/>
          </p:spPr>
          <p:txBody>
            <a:bodyPr wrap="none" rtlCol="0">
              <a:spAutoFit/>
            </a:bodyPr>
            <a:lstStyle/>
            <a:p>
              <a:r>
                <a:rPr lang="en-US" sz="2400" b="1">
                  <a:solidFill>
                    <a:schemeClr val="bg1"/>
                  </a:solidFill>
                  <a:cs typeface="+mn-ea"/>
                  <a:sym typeface="+mn-lt"/>
                </a:rPr>
                <a:t>PLANNING</a:t>
              </a:r>
              <a:endParaRPr lang="en-US" sz="2400" b="1">
                <a:solidFill>
                  <a:schemeClr val="bg1"/>
                </a:solidFill>
                <a:cs typeface="+mn-ea"/>
                <a:sym typeface="+mn-lt"/>
              </a:endParaRPr>
            </a:p>
          </p:txBody>
        </p:sp>
        <p:sp>
          <p:nvSpPr>
            <p:cNvPr id="52" name="TextBox 31"/>
            <p:cNvSpPr txBox="1"/>
            <p:nvPr/>
          </p:nvSpPr>
          <p:spPr>
            <a:xfrm rot="3201610">
              <a:off x="8969446" y="4352825"/>
              <a:ext cx="1825400" cy="363863"/>
            </a:xfrm>
            <a:prstGeom prst="rect">
              <a:avLst/>
            </a:prstGeom>
            <a:noFill/>
          </p:spPr>
          <p:txBody>
            <a:bodyPr wrap="none" rtlCol="0">
              <a:spAutoFit/>
            </a:bodyPr>
            <a:lstStyle/>
            <a:p>
              <a:r>
                <a:rPr lang="en-US" sz="2400" b="1">
                  <a:solidFill>
                    <a:schemeClr val="bg1"/>
                  </a:solidFill>
                  <a:cs typeface="+mn-ea"/>
                  <a:sym typeface="+mn-lt"/>
                </a:rPr>
                <a:t>REALIZATION</a:t>
              </a:r>
              <a:endParaRPr lang="en-US" sz="2400" b="1">
                <a:solidFill>
                  <a:schemeClr val="bg1"/>
                </a:solidFill>
                <a:cs typeface="+mn-ea"/>
                <a:sym typeface="+mn-lt"/>
              </a:endParaRPr>
            </a:p>
          </p:txBody>
        </p:sp>
      </p:grpSp>
      <p:grpSp>
        <p:nvGrpSpPr>
          <p:cNvPr id="53" name="组合 52"/>
          <p:cNvGrpSpPr/>
          <p:nvPr/>
        </p:nvGrpSpPr>
        <p:grpSpPr>
          <a:xfrm>
            <a:off x="455055" y="2497080"/>
            <a:ext cx="2514175" cy="2576267"/>
            <a:chOff x="455055" y="2497080"/>
            <a:chExt cx="2514175" cy="2576267"/>
          </a:xfrm>
        </p:grpSpPr>
        <p:sp>
          <p:nvSpPr>
            <p:cNvPr id="54" name="饼形 2"/>
            <p:cNvSpPr/>
            <p:nvPr/>
          </p:nvSpPr>
          <p:spPr>
            <a:xfrm>
              <a:off x="1330930" y="2497080"/>
              <a:ext cx="1638300" cy="1638300"/>
            </a:xfrm>
            <a:prstGeom prst="pie">
              <a:avLst/>
            </a:pr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55" name="组合 54"/>
            <p:cNvGrpSpPr/>
            <p:nvPr/>
          </p:nvGrpSpPr>
          <p:grpSpPr>
            <a:xfrm>
              <a:off x="455055" y="2812372"/>
              <a:ext cx="2208783" cy="2260975"/>
              <a:chOff x="2160003" y="2746644"/>
              <a:chExt cx="3526233" cy="3609554"/>
            </a:xfrm>
          </p:grpSpPr>
          <p:pic>
            <p:nvPicPr>
              <p:cNvPr id="57" name="图片 56"/>
              <p:cNvPicPr>
                <a:picLocks noChangeAspect="1"/>
              </p:cNvPicPr>
              <p:nvPr/>
            </p:nvPicPr>
            <p:blipFill>
              <a:blip r:embed="rId1" cstate="screen"/>
              <a:stretch>
                <a:fillRect/>
              </a:stretch>
            </p:blipFill>
            <p:spPr>
              <a:xfrm>
                <a:off x="2160003" y="3048017"/>
                <a:ext cx="3368174" cy="3308181"/>
              </a:xfrm>
              <a:prstGeom prst="rect">
                <a:avLst/>
              </a:prstGeom>
            </p:spPr>
          </p:pic>
          <p:sp>
            <p:nvSpPr>
              <p:cNvPr id="58" name="椭圆 57"/>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6" name="文本框 55"/>
            <p:cNvSpPr txBox="1"/>
            <p:nvPr/>
          </p:nvSpPr>
          <p:spPr>
            <a:xfrm>
              <a:off x="1845349" y="3116175"/>
              <a:ext cx="609461" cy="400110"/>
            </a:xfrm>
            <a:prstGeom prst="rect">
              <a:avLst/>
            </a:prstGeom>
            <a:noFill/>
          </p:spPr>
          <p:txBody>
            <a:bodyPr wrap="none" rtlCol="0">
              <a:spAutoFit/>
            </a:bodyPr>
            <a:lstStyle/>
            <a:p>
              <a:pPr algn="ctr"/>
              <a:r>
                <a:rPr lang="en-US" altLang="zh-CN" sz="2000" dirty="0">
                  <a:solidFill>
                    <a:schemeClr val="tx1">
                      <a:lumMod val="75000"/>
                      <a:lumOff val="25000"/>
                    </a:schemeClr>
                  </a:solidFill>
                  <a:cs typeface="+mn-ea"/>
                  <a:sym typeface="+mn-lt"/>
                </a:rPr>
                <a:t>75</a:t>
              </a:r>
              <a:r>
                <a:rPr lang="en-US" altLang="zh-CN" sz="1400" dirty="0">
                  <a:solidFill>
                    <a:schemeClr val="tx1">
                      <a:lumMod val="75000"/>
                      <a:lumOff val="25000"/>
                    </a:schemeClr>
                  </a:solidFill>
                  <a:cs typeface="+mn-ea"/>
                  <a:sym typeface="+mn-lt"/>
                </a:rPr>
                <a:t>%</a:t>
              </a:r>
              <a:endParaRPr lang="zh-CN" altLang="en-US" sz="1400" dirty="0">
                <a:solidFill>
                  <a:schemeClr val="tx1">
                    <a:lumMod val="75000"/>
                    <a:lumOff val="25000"/>
                  </a:schemeClr>
                </a:solidFill>
                <a:cs typeface="+mn-ea"/>
                <a:sym typeface="+mn-lt"/>
              </a:endParaRPr>
            </a:p>
          </p:txBody>
        </p:sp>
      </p:grpSp>
      <p:grpSp>
        <p:nvGrpSpPr>
          <p:cNvPr id="59" name="组合 58"/>
          <p:cNvGrpSpPr/>
          <p:nvPr/>
        </p:nvGrpSpPr>
        <p:grpSpPr>
          <a:xfrm>
            <a:off x="2950124" y="2497080"/>
            <a:ext cx="2510579" cy="2580283"/>
            <a:chOff x="2950124" y="2497080"/>
            <a:chExt cx="2510579" cy="2580283"/>
          </a:xfrm>
        </p:grpSpPr>
        <p:sp>
          <p:nvSpPr>
            <p:cNvPr id="60" name="饼形 26"/>
            <p:cNvSpPr/>
            <p:nvPr/>
          </p:nvSpPr>
          <p:spPr>
            <a:xfrm>
              <a:off x="3822403" y="2497080"/>
              <a:ext cx="1638300" cy="1638300"/>
            </a:xfrm>
            <a:prstGeom prst="pie">
              <a:avLst>
                <a:gd name="adj1" fmla="val 20896954"/>
                <a:gd name="adj2" fmla="val 16200000"/>
              </a:avLst>
            </a:pr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61" name="组合 60"/>
            <p:cNvGrpSpPr/>
            <p:nvPr/>
          </p:nvGrpSpPr>
          <p:grpSpPr>
            <a:xfrm>
              <a:off x="2950124" y="2816388"/>
              <a:ext cx="2208783" cy="2260975"/>
              <a:chOff x="2160003" y="2746644"/>
              <a:chExt cx="3526233" cy="3609554"/>
            </a:xfrm>
          </p:grpSpPr>
          <p:pic>
            <p:nvPicPr>
              <p:cNvPr id="83" name="图片 82"/>
              <p:cNvPicPr>
                <a:picLocks noChangeAspect="1"/>
              </p:cNvPicPr>
              <p:nvPr/>
            </p:nvPicPr>
            <p:blipFill>
              <a:blip r:embed="rId1" cstate="screen"/>
              <a:stretch>
                <a:fillRect/>
              </a:stretch>
            </p:blipFill>
            <p:spPr>
              <a:xfrm>
                <a:off x="2160003" y="3048017"/>
                <a:ext cx="3368174" cy="3308181"/>
              </a:xfrm>
              <a:prstGeom prst="rect">
                <a:avLst/>
              </a:prstGeom>
            </p:spPr>
          </p:pic>
          <p:sp>
            <p:nvSpPr>
              <p:cNvPr id="84" name="椭圆 83"/>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2" name="文本框 61"/>
            <p:cNvSpPr txBox="1"/>
            <p:nvPr/>
          </p:nvSpPr>
          <p:spPr>
            <a:xfrm>
              <a:off x="4329978" y="3116175"/>
              <a:ext cx="611065" cy="400110"/>
            </a:xfrm>
            <a:prstGeom prst="rect">
              <a:avLst/>
            </a:prstGeom>
            <a:noFill/>
          </p:spPr>
          <p:txBody>
            <a:bodyPr wrap="none" rtlCol="0">
              <a:spAutoFit/>
            </a:bodyPr>
            <a:lstStyle/>
            <a:p>
              <a:pPr algn="ctr"/>
              <a:r>
                <a:rPr lang="en-US" altLang="zh-CN" sz="2000" dirty="0">
                  <a:solidFill>
                    <a:schemeClr val="tx1">
                      <a:lumMod val="75000"/>
                      <a:lumOff val="25000"/>
                    </a:schemeClr>
                  </a:solidFill>
                  <a:cs typeface="+mn-ea"/>
                  <a:sym typeface="+mn-lt"/>
                </a:rPr>
                <a:t>78</a:t>
              </a:r>
              <a:r>
                <a:rPr lang="en-US" altLang="zh-CN" sz="1400" dirty="0">
                  <a:solidFill>
                    <a:schemeClr val="tx1">
                      <a:lumMod val="75000"/>
                      <a:lumOff val="25000"/>
                    </a:schemeClr>
                  </a:solidFill>
                  <a:cs typeface="+mn-ea"/>
                  <a:sym typeface="+mn-lt"/>
                </a:rPr>
                <a:t>%</a:t>
              </a:r>
              <a:endParaRPr lang="zh-CN" altLang="en-US" sz="1400" dirty="0">
                <a:solidFill>
                  <a:schemeClr val="tx1">
                    <a:lumMod val="75000"/>
                    <a:lumOff val="25000"/>
                  </a:schemeClr>
                </a:solidFill>
                <a:cs typeface="+mn-ea"/>
                <a:sym typeface="+mn-lt"/>
              </a:endParaRPr>
            </a:p>
          </p:txBody>
        </p:sp>
      </p:grpSp>
      <p:sp>
        <p:nvSpPr>
          <p:cNvPr id="85" name="Text Placeholder 32"/>
          <p:cNvSpPr txBox="1"/>
          <p:nvPr/>
        </p:nvSpPr>
        <p:spPr>
          <a:xfrm>
            <a:off x="1249029" y="5134911"/>
            <a:ext cx="2020956" cy="70128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50" dirty="0">
                <a:solidFill>
                  <a:schemeClr val="tx1">
                    <a:lumMod val="65000"/>
                    <a:lumOff val="35000"/>
                  </a:schemeClr>
                </a:solidFill>
                <a:latin typeface="+mn-lt"/>
                <a:cs typeface="+mn-ea"/>
                <a:sym typeface="+mn-lt"/>
              </a:rPr>
              <a:t>请替换文字内容，修改文字内容，也可以直接复制你的内容到此。请替换文字内容，修改文字</a:t>
            </a:r>
            <a:endParaRPr lang="en-US" altLang="zh-CN" sz="1050" dirty="0">
              <a:solidFill>
                <a:schemeClr val="tx1">
                  <a:lumMod val="65000"/>
                  <a:lumOff val="35000"/>
                </a:schemeClr>
              </a:solidFill>
              <a:latin typeface="+mn-lt"/>
              <a:cs typeface="+mn-ea"/>
              <a:sym typeface="+mn-lt"/>
            </a:endParaRPr>
          </a:p>
        </p:txBody>
      </p:sp>
      <p:sp>
        <p:nvSpPr>
          <p:cNvPr id="86" name="Text Placeholder 33"/>
          <p:cNvSpPr txBox="1"/>
          <p:nvPr/>
        </p:nvSpPr>
        <p:spPr>
          <a:xfrm>
            <a:off x="1407162" y="4734771"/>
            <a:ext cx="1704690"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latin typeface="+mn-lt"/>
                <a:cs typeface="+mn-ea"/>
                <a:sym typeface="+mn-lt"/>
              </a:rPr>
              <a:t>替换文字内容</a:t>
            </a:r>
            <a:endParaRPr lang="en-AU" sz="1600" b="1" dirty="0">
              <a:latin typeface="+mn-lt"/>
              <a:cs typeface="+mn-ea"/>
              <a:sym typeface="+mn-lt"/>
            </a:endParaRPr>
          </a:p>
        </p:txBody>
      </p:sp>
      <p:sp>
        <p:nvSpPr>
          <p:cNvPr id="87" name="Text Placeholder 32"/>
          <p:cNvSpPr txBox="1"/>
          <p:nvPr/>
        </p:nvSpPr>
        <p:spPr>
          <a:xfrm>
            <a:off x="3767802" y="5134911"/>
            <a:ext cx="2020956" cy="70128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50" dirty="0">
                <a:solidFill>
                  <a:schemeClr val="tx1">
                    <a:lumMod val="65000"/>
                    <a:lumOff val="35000"/>
                  </a:schemeClr>
                </a:solidFill>
                <a:latin typeface="+mn-lt"/>
                <a:cs typeface="+mn-ea"/>
                <a:sym typeface="+mn-lt"/>
              </a:rPr>
              <a:t>请替换文字内容，修改文字内容，也可以直接复制你的内容到此。请替换文字内容，修改文字</a:t>
            </a:r>
            <a:endParaRPr lang="en-US" altLang="zh-CN" sz="1050" dirty="0">
              <a:solidFill>
                <a:schemeClr val="tx1">
                  <a:lumMod val="65000"/>
                  <a:lumOff val="35000"/>
                </a:schemeClr>
              </a:solidFill>
              <a:latin typeface="+mn-lt"/>
              <a:cs typeface="+mn-ea"/>
              <a:sym typeface="+mn-lt"/>
            </a:endParaRPr>
          </a:p>
        </p:txBody>
      </p:sp>
      <p:sp>
        <p:nvSpPr>
          <p:cNvPr id="88" name="Text Placeholder 33"/>
          <p:cNvSpPr txBox="1"/>
          <p:nvPr/>
        </p:nvSpPr>
        <p:spPr>
          <a:xfrm>
            <a:off x="3925935" y="4734771"/>
            <a:ext cx="1704690"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latin typeface="+mn-lt"/>
                <a:cs typeface="+mn-ea"/>
                <a:sym typeface="+mn-lt"/>
              </a:rPr>
              <a:t>替换文字内容</a:t>
            </a:r>
            <a:endParaRPr lang="en-AU" sz="1600" b="1" dirty="0">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5" grpId="0"/>
      <p:bldP spid="86" grpId="0"/>
      <p:bldP spid="87" grpId="0"/>
      <p:bldP spid="8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endParaRPr lang="zh-CN" altLang="en-US" sz="2400" b="1" dirty="0">
              <a:cs typeface="+mn-ea"/>
              <a:sym typeface="+mn-lt"/>
            </a:endParaRPr>
          </a:p>
        </p:txBody>
      </p:sp>
      <p:grpSp>
        <p:nvGrpSpPr>
          <p:cNvPr id="32" name="组合 31"/>
          <p:cNvGrpSpPr/>
          <p:nvPr/>
        </p:nvGrpSpPr>
        <p:grpSpPr>
          <a:xfrm>
            <a:off x="2523849" y="2972873"/>
            <a:ext cx="1602111" cy="1639297"/>
            <a:chOff x="927658" y="-1370074"/>
            <a:chExt cx="3809112" cy="3897525"/>
          </a:xfrm>
        </p:grpSpPr>
        <p:grpSp>
          <p:nvGrpSpPr>
            <p:cNvPr id="33" name="组合 32"/>
            <p:cNvGrpSpPr/>
            <p:nvPr/>
          </p:nvGrpSpPr>
          <p:grpSpPr>
            <a:xfrm>
              <a:off x="927658" y="-1370074"/>
              <a:ext cx="3809112" cy="3897525"/>
              <a:chOff x="5528177" y="3619500"/>
              <a:chExt cx="3567930" cy="3650745"/>
            </a:xfrm>
          </p:grpSpPr>
          <p:pic>
            <p:nvPicPr>
              <p:cNvPr id="35" name="图片 34"/>
              <p:cNvPicPr>
                <a:picLocks noChangeAspect="1"/>
              </p:cNvPicPr>
              <p:nvPr/>
            </p:nvPicPr>
            <p:blipFill>
              <a:blip r:embed="rId2" cstate="screen"/>
              <a:stretch>
                <a:fillRect/>
              </a:stretch>
            </p:blipFill>
            <p:spPr>
              <a:xfrm>
                <a:off x="5528177" y="3962064"/>
                <a:ext cx="3368174" cy="3308181"/>
              </a:xfrm>
              <a:prstGeom prst="rect">
                <a:avLst/>
              </a:prstGeom>
            </p:spPr>
          </p:pic>
          <p:sp>
            <p:nvSpPr>
              <p:cNvPr id="36" name="椭圆 35"/>
              <p:cNvSpPr/>
              <p:nvPr/>
            </p:nvSpPr>
            <p:spPr>
              <a:xfrm>
                <a:off x="7483206" y="3619500"/>
                <a:ext cx="1612901"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4" name="文本框 33"/>
            <p:cNvSpPr txBox="1"/>
            <p:nvPr/>
          </p:nvSpPr>
          <p:spPr>
            <a:xfrm>
              <a:off x="3206552" y="-1131103"/>
              <a:ext cx="1338506" cy="12439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02</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37" name="组合 36"/>
          <p:cNvGrpSpPr/>
          <p:nvPr/>
        </p:nvGrpSpPr>
        <p:grpSpPr>
          <a:xfrm>
            <a:off x="4030101" y="4193028"/>
            <a:ext cx="1553143" cy="1589843"/>
            <a:chOff x="-412055" y="-2182172"/>
            <a:chExt cx="3563472" cy="3647674"/>
          </a:xfrm>
        </p:grpSpPr>
        <p:grpSp>
          <p:nvGrpSpPr>
            <p:cNvPr id="38" name="组合 37"/>
            <p:cNvGrpSpPr/>
            <p:nvPr/>
          </p:nvGrpSpPr>
          <p:grpSpPr>
            <a:xfrm>
              <a:off x="-412055" y="-2182172"/>
              <a:ext cx="3563472" cy="3647674"/>
              <a:chOff x="2160003" y="2746644"/>
              <a:chExt cx="3526233" cy="3609554"/>
            </a:xfrm>
          </p:grpSpPr>
          <p:pic>
            <p:nvPicPr>
              <p:cNvPr id="40" name="图片 39"/>
              <p:cNvPicPr>
                <a:picLocks noChangeAspect="1"/>
              </p:cNvPicPr>
              <p:nvPr/>
            </p:nvPicPr>
            <p:blipFill>
              <a:blip r:embed="rId1" cstate="screen"/>
              <a:stretch>
                <a:fillRect/>
              </a:stretch>
            </p:blipFill>
            <p:spPr>
              <a:xfrm>
                <a:off x="2160003" y="3048017"/>
                <a:ext cx="3368174" cy="3308181"/>
              </a:xfrm>
              <a:prstGeom prst="rect">
                <a:avLst/>
              </a:prstGeom>
            </p:spPr>
          </p:pic>
          <p:sp>
            <p:nvSpPr>
              <p:cNvPr id="41" name="椭圆 40"/>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9" name="文本框 38"/>
            <p:cNvSpPr txBox="1"/>
            <p:nvPr/>
          </p:nvSpPr>
          <p:spPr>
            <a:xfrm>
              <a:off x="1692458" y="-1967434"/>
              <a:ext cx="1287988"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03</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grpSp>
        <p:nvGrpSpPr>
          <p:cNvPr id="42" name="组合 41"/>
          <p:cNvGrpSpPr/>
          <p:nvPr/>
        </p:nvGrpSpPr>
        <p:grpSpPr>
          <a:xfrm>
            <a:off x="5669626" y="2972873"/>
            <a:ext cx="1602111" cy="1639297"/>
            <a:chOff x="927658" y="-1370074"/>
            <a:chExt cx="3809112" cy="3897525"/>
          </a:xfrm>
        </p:grpSpPr>
        <p:grpSp>
          <p:nvGrpSpPr>
            <p:cNvPr id="43" name="组合 42"/>
            <p:cNvGrpSpPr/>
            <p:nvPr/>
          </p:nvGrpSpPr>
          <p:grpSpPr>
            <a:xfrm>
              <a:off x="927658" y="-1370074"/>
              <a:ext cx="3809112" cy="3897525"/>
              <a:chOff x="5528177" y="3619500"/>
              <a:chExt cx="3567930" cy="3650745"/>
            </a:xfrm>
          </p:grpSpPr>
          <p:pic>
            <p:nvPicPr>
              <p:cNvPr id="45" name="图片 44"/>
              <p:cNvPicPr>
                <a:picLocks noChangeAspect="1"/>
              </p:cNvPicPr>
              <p:nvPr/>
            </p:nvPicPr>
            <p:blipFill>
              <a:blip r:embed="rId2" cstate="screen"/>
              <a:stretch>
                <a:fillRect/>
              </a:stretch>
            </p:blipFill>
            <p:spPr>
              <a:xfrm>
                <a:off x="5528177" y="3962064"/>
                <a:ext cx="3368174" cy="3308181"/>
              </a:xfrm>
              <a:prstGeom prst="rect">
                <a:avLst/>
              </a:prstGeom>
            </p:spPr>
          </p:pic>
          <p:sp>
            <p:nvSpPr>
              <p:cNvPr id="46" name="椭圆 45"/>
              <p:cNvSpPr/>
              <p:nvPr/>
            </p:nvSpPr>
            <p:spPr>
              <a:xfrm>
                <a:off x="7483206" y="3619500"/>
                <a:ext cx="1612901"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4" name="文本框 43"/>
            <p:cNvSpPr txBox="1"/>
            <p:nvPr/>
          </p:nvSpPr>
          <p:spPr>
            <a:xfrm>
              <a:off x="3195119" y="-1131103"/>
              <a:ext cx="1361373" cy="1243986"/>
            </a:xfrm>
            <a:prstGeom prst="rect">
              <a:avLst/>
            </a:prstGeom>
            <a:noFill/>
          </p:spPr>
          <p:txBody>
            <a:bodyPr wrap="none" rtlCol="0">
              <a:spAutoFit/>
            </a:bodyPr>
            <a:lstStyle>
              <a:defPPr>
                <a:defRPr lang="zh-CN"/>
              </a:defPPr>
              <a:lvl1pPr algn="ctr">
                <a:defRPr sz="2800">
                  <a:gradFill>
                    <a:gsLst>
                      <a:gs pos="0">
                        <a:schemeClr val="accent1">
                          <a:lumMod val="50000"/>
                        </a:schemeClr>
                      </a:gs>
                      <a:gs pos="47000">
                        <a:schemeClr val="accent1">
                          <a:lumMod val="75000"/>
                        </a:schemeClr>
                      </a:gs>
                      <a:gs pos="100000">
                        <a:srgbClr val="00B0F0"/>
                      </a:gs>
                    </a:gsLst>
                    <a:lin ang="18000000" scaled="0"/>
                  </a:gradFill>
                  <a:cs typeface="+mn-ea"/>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sym typeface="+mn-lt"/>
                </a:rPr>
                <a:t>04</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sym typeface="+mn-lt"/>
              </a:endParaRPr>
            </a:p>
          </p:txBody>
        </p:sp>
      </p:grpSp>
      <p:grpSp>
        <p:nvGrpSpPr>
          <p:cNvPr id="47" name="组合 46"/>
          <p:cNvGrpSpPr/>
          <p:nvPr/>
        </p:nvGrpSpPr>
        <p:grpSpPr>
          <a:xfrm>
            <a:off x="7318952" y="4193028"/>
            <a:ext cx="1553143" cy="1589843"/>
            <a:chOff x="-412055" y="-2182172"/>
            <a:chExt cx="3563472" cy="3647674"/>
          </a:xfrm>
        </p:grpSpPr>
        <p:grpSp>
          <p:nvGrpSpPr>
            <p:cNvPr id="48" name="组合 47"/>
            <p:cNvGrpSpPr/>
            <p:nvPr/>
          </p:nvGrpSpPr>
          <p:grpSpPr>
            <a:xfrm>
              <a:off x="-412055" y="-2182172"/>
              <a:ext cx="3563472" cy="3647674"/>
              <a:chOff x="2160003" y="2746644"/>
              <a:chExt cx="3526233" cy="3609554"/>
            </a:xfrm>
          </p:grpSpPr>
          <p:pic>
            <p:nvPicPr>
              <p:cNvPr id="50" name="图片 49"/>
              <p:cNvPicPr>
                <a:picLocks noChangeAspect="1"/>
              </p:cNvPicPr>
              <p:nvPr/>
            </p:nvPicPr>
            <p:blipFill>
              <a:blip r:embed="rId1" cstate="screen"/>
              <a:stretch>
                <a:fillRect/>
              </a:stretch>
            </p:blipFill>
            <p:spPr>
              <a:xfrm>
                <a:off x="2160003" y="3048017"/>
                <a:ext cx="3368174" cy="3308181"/>
              </a:xfrm>
              <a:prstGeom prst="rect">
                <a:avLst/>
              </a:prstGeom>
            </p:spPr>
          </p:pic>
          <p:sp>
            <p:nvSpPr>
              <p:cNvPr id="51" name="椭圆 50"/>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9" name="文本框 48"/>
            <p:cNvSpPr txBox="1"/>
            <p:nvPr/>
          </p:nvSpPr>
          <p:spPr>
            <a:xfrm>
              <a:off x="1686940" y="-1967434"/>
              <a:ext cx="1299024"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05</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grpSp>
        <p:nvGrpSpPr>
          <p:cNvPr id="52" name="组合 51"/>
          <p:cNvGrpSpPr/>
          <p:nvPr/>
        </p:nvGrpSpPr>
        <p:grpSpPr>
          <a:xfrm>
            <a:off x="8568011" y="2972873"/>
            <a:ext cx="1602111" cy="1639297"/>
            <a:chOff x="927658" y="-1370074"/>
            <a:chExt cx="3809112" cy="3897525"/>
          </a:xfrm>
        </p:grpSpPr>
        <p:grpSp>
          <p:nvGrpSpPr>
            <p:cNvPr id="53" name="组合 52"/>
            <p:cNvGrpSpPr/>
            <p:nvPr/>
          </p:nvGrpSpPr>
          <p:grpSpPr>
            <a:xfrm>
              <a:off x="927658" y="-1370074"/>
              <a:ext cx="3809112" cy="3897525"/>
              <a:chOff x="5528177" y="3619500"/>
              <a:chExt cx="3567930" cy="3650745"/>
            </a:xfrm>
          </p:grpSpPr>
          <p:pic>
            <p:nvPicPr>
              <p:cNvPr id="55" name="图片 54"/>
              <p:cNvPicPr>
                <a:picLocks noChangeAspect="1"/>
              </p:cNvPicPr>
              <p:nvPr/>
            </p:nvPicPr>
            <p:blipFill>
              <a:blip r:embed="rId2" cstate="screen"/>
              <a:stretch>
                <a:fillRect/>
              </a:stretch>
            </p:blipFill>
            <p:spPr>
              <a:xfrm>
                <a:off x="5528177" y="3962064"/>
                <a:ext cx="3368174" cy="3308181"/>
              </a:xfrm>
              <a:prstGeom prst="rect">
                <a:avLst/>
              </a:prstGeom>
            </p:spPr>
          </p:pic>
          <p:sp>
            <p:nvSpPr>
              <p:cNvPr id="56" name="椭圆 55"/>
              <p:cNvSpPr/>
              <p:nvPr/>
            </p:nvSpPr>
            <p:spPr>
              <a:xfrm>
                <a:off x="7483206" y="3619500"/>
                <a:ext cx="1612901"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4" name="文本框 53"/>
            <p:cNvSpPr txBox="1"/>
            <p:nvPr/>
          </p:nvSpPr>
          <p:spPr>
            <a:xfrm>
              <a:off x="3200837" y="-1131103"/>
              <a:ext cx="1349937" cy="12439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06</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cxnSp>
        <p:nvCxnSpPr>
          <p:cNvPr id="57" name="Straight Connector 109"/>
          <p:cNvCxnSpPr/>
          <p:nvPr/>
        </p:nvCxnSpPr>
        <p:spPr>
          <a:xfrm rot="5400000" flipH="1" flipV="1">
            <a:off x="2830174" y="3801417"/>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58" name="Straight Connector 111"/>
          <p:cNvCxnSpPr/>
          <p:nvPr/>
        </p:nvCxnSpPr>
        <p:spPr>
          <a:xfrm rot="5400000" flipH="1" flipV="1">
            <a:off x="5792956" y="3801417"/>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59" name="Straight Connector 112"/>
          <p:cNvCxnSpPr/>
          <p:nvPr/>
        </p:nvCxnSpPr>
        <p:spPr>
          <a:xfrm rot="5400000" flipH="1" flipV="1">
            <a:off x="9041553" y="3755386"/>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60" name="Straight Connector 113"/>
          <p:cNvCxnSpPr/>
          <p:nvPr/>
        </p:nvCxnSpPr>
        <p:spPr>
          <a:xfrm rot="16200000" flipH="1">
            <a:off x="7548853" y="3801419"/>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61" name="Straight Connector 114"/>
          <p:cNvCxnSpPr/>
          <p:nvPr/>
        </p:nvCxnSpPr>
        <p:spPr>
          <a:xfrm rot="16200000" flipH="1">
            <a:off x="4209857" y="3801419"/>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grpSp>
        <p:nvGrpSpPr>
          <p:cNvPr id="62" name="组合 61"/>
          <p:cNvGrpSpPr/>
          <p:nvPr/>
        </p:nvGrpSpPr>
        <p:grpSpPr>
          <a:xfrm>
            <a:off x="1235710" y="4193028"/>
            <a:ext cx="1553143" cy="1589843"/>
            <a:chOff x="-412055" y="-2182172"/>
            <a:chExt cx="3563472" cy="3647674"/>
          </a:xfrm>
        </p:grpSpPr>
        <p:grpSp>
          <p:nvGrpSpPr>
            <p:cNvPr id="63" name="组合 62"/>
            <p:cNvGrpSpPr/>
            <p:nvPr/>
          </p:nvGrpSpPr>
          <p:grpSpPr>
            <a:xfrm>
              <a:off x="-412055" y="-2182172"/>
              <a:ext cx="3563472" cy="3647674"/>
              <a:chOff x="2160003" y="2746644"/>
              <a:chExt cx="3526233" cy="3609554"/>
            </a:xfrm>
          </p:grpSpPr>
          <p:pic>
            <p:nvPicPr>
              <p:cNvPr id="65" name="图片 64"/>
              <p:cNvPicPr>
                <a:picLocks noChangeAspect="1"/>
              </p:cNvPicPr>
              <p:nvPr/>
            </p:nvPicPr>
            <p:blipFill>
              <a:blip r:embed="rId1" cstate="screen"/>
              <a:stretch>
                <a:fillRect/>
              </a:stretch>
            </p:blipFill>
            <p:spPr>
              <a:xfrm>
                <a:off x="2160003" y="3048017"/>
                <a:ext cx="3368174" cy="3308181"/>
              </a:xfrm>
              <a:prstGeom prst="rect">
                <a:avLst/>
              </a:prstGeom>
            </p:spPr>
          </p:pic>
          <p:sp>
            <p:nvSpPr>
              <p:cNvPr id="66" name="椭圆 6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4" name="文本框 63"/>
            <p:cNvSpPr txBox="1"/>
            <p:nvPr/>
          </p:nvSpPr>
          <p:spPr>
            <a:xfrm>
              <a:off x="1762337" y="-1967434"/>
              <a:ext cx="1148232"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01</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sp>
        <p:nvSpPr>
          <p:cNvPr id="67" name="Text Placeholder 3"/>
          <p:cNvSpPr txBox="1"/>
          <p:nvPr/>
        </p:nvSpPr>
        <p:spPr>
          <a:xfrm>
            <a:off x="1705189" y="5246442"/>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68" name="Text Placeholder 3"/>
          <p:cNvSpPr txBox="1"/>
          <p:nvPr/>
        </p:nvSpPr>
        <p:spPr>
          <a:xfrm>
            <a:off x="1414185" y="5615547"/>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69" name="Text Placeholder 3"/>
          <p:cNvSpPr txBox="1"/>
          <p:nvPr/>
        </p:nvSpPr>
        <p:spPr>
          <a:xfrm>
            <a:off x="3056008" y="1766350"/>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0" name="Text Placeholder 3"/>
          <p:cNvSpPr txBox="1"/>
          <p:nvPr/>
        </p:nvSpPr>
        <p:spPr>
          <a:xfrm>
            <a:off x="2765004" y="2135455"/>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71" name="Text Placeholder 3"/>
          <p:cNvSpPr txBox="1"/>
          <p:nvPr/>
        </p:nvSpPr>
        <p:spPr>
          <a:xfrm>
            <a:off x="4487724" y="5240874"/>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2" name="Text Placeholder 3"/>
          <p:cNvSpPr txBox="1"/>
          <p:nvPr/>
        </p:nvSpPr>
        <p:spPr>
          <a:xfrm>
            <a:off x="4196720" y="5609979"/>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73" name="Text Placeholder 3"/>
          <p:cNvSpPr txBox="1"/>
          <p:nvPr/>
        </p:nvSpPr>
        <p:spPr>
          <a:xfrm>
            <a:off x="6195996" y="1762525"/>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4" name="Text Placeholder 3"/>
          <p:cNvSpPr txBox="1"/>
          <p:nvPr/>
        </p:nvSpPr>
        <p:spPr>
          <a:xfrm>
            <a:off x="5904992" y="2131630"/>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75" name="Text Placeholder 3"/>
          <p:cNvSpPr txBox="1"/>
          <p:nvPr/>
        </p:nvSpPr>
        <p:spPr>
          <a:xfrm>
            <a:off x="7782085" y="5252206"/>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6" name="Text Placeholder 3"/>
          <p:cNvSpPr txBox="1"/>
          <p:nvPr/>
        </p:nvSpPr>
        <p:spPr>
          <a:xfrm>
            <a:off x="7491081" y="5621311"/>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77" name="Text Placeholder 3"/>
          <p:cNvSpPr txBox="1"/>
          <p:nvPr/>
        </p:nvSpPr>
        <p:spPr>
          <a:xfrm>
            <a:off x="9116996" y="1762525"/>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8" name="Text Placeholder 3"/>
          <p:cNvSpPr txBox="1"/>
          <p:nvPr/>
        </p:nvSpPr>
        <p:spPr>
          <a:xfrm>
            <a:off x="8825992" y="2131630"/>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7" grpId="0"/>
      <p:bldP spid="67" grpId="1"/>
      <p:bldP spid="68" grpId="0"/>
      <p:bldP spid="68" grpId="1"/>
      <p:bldP spid="69" grpId="0"/>
      <p:bldP spid="69" grpId="1"/>
      <p:bldP spid="70" grpId="0"/>
      <p:bldP spid="70" grpId="1"/>
      <p:bldP spid="71" grpId="0"/>
      <p:bldP spid="71" grpId="1"/>
      <p:bldP spid="72" grpId="0"/>
      <p:bldP spid="72" grpId="1"/>
      <p:bldP spid="73" grpId="0"/>
      <p:bldP spid="73" grpId="1"/>
      <p:bldP spid="74" grpId="0"/>
      <p:bldP spid="74" grpId="1"/>
      <p:bldP spid="75" grpId="0"/>
      <p:bldP spid="75" grpId="1"/>
      <p:bldP spid="76" grpId="0"/>
      <p:bldP spid="76" grpId="1"/>
      <p:bldP spid="77" grpId="0"/>
      <p:bldP spid="77" grpId="1"/>
      <p:bldP spid="78" grpId="0"/>
      <p:bldP spid="7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项目</a:t>
            </a:r>
            <a:r>
              <a:rPr lang="zh-CN" altLang="en-US" sz="2400" b="1" dirty="0">
                <a:cs typeface="+mn-ea"/>
                <a:sym typeface="+mn-lt"/>
              </a:rPr>
              <a:t>概览</a:t>
            </a:r>
            <a:endParaRPr lang="zh-CN" altLang="en-US" sz="2400" b="1" dirty="0">
              <a:cs typeface="+mn-ea"/>
              <a:sym typeface="+mn-lt"/>
            </a:endParaRPr>
          </a:p>
        </p:txBody>
      </p:sp>
      <p:grpSp>
        <p:nvGrpSpPr>
          <p:cNvPr id="12" name="组合 11"/>
          <p:cNvGrpSpPr/>
          <p:nvPr/>
        </p:nvGrpSpPr>
        <p:grpSpPr>
          <a:xfrm>
            <a:off x="8498840" y="1477010"/>
            <a:ext cx="7082155" cy="7054850"/>
            <a:chOff x="11992" y="1631"/>
            <a:chExt cx="11153" cy="11110"/>
          </a:xfrm>
          <a:effectLst>
            <a:outerShdw blurRad="50800" dist="50800" dir="5400000" algn="ctr" rotWithShape="0">
              <a:srgbClr val="000000">
                <a:alpha val="0"/>
              </a:srgbClr>
            </a:outerShdw>
          </a:effectLst>
        </p:grpSpPr>
        <p:grpSp>
          <p:nvGrpSpPr>
            <p:cNvPr id="8" name="组合 7"/>
            <p:cNvGrpSpPr/>
            <p:nvPr/>
          </p:nvGrpSpPr>
          <p:grpSpPr>
            <a:xfrm>
              <a:off x="16030" y="5218"/>
              <a:ext cx="7115" cy="7523"/>
              <a:chOff x="12150" y="2070"/>
              <a:chExt cx="7115" cy="7523"/>
            </a:xfrm>
          </p:grpSpPr>
          <p:sp>
            <p:nvSpPr>
              <p:cNvPr id="56" name="Freeform 16"/>
              <p:cNvSpPr/>
              <p:nvPr/>
            </p:nvSpPr>
            <p:spPr bwMode="auto">
              <a:xfrm flipH="1">
                <a:off x="12495" y="2363"/>
                <a:ext cx="6770" cy="7230"/>
              </a:xfrm>
              <a:custGeom>
                <a:avLst/>
                <a:gdLst>
                  <a:gd name="T0" fmla="*/ 1953 w 2708"/>
                  <a:gd name="T1" fmla="*/ 0 h 2892"/>
                  <a:gd name="T2" fmla="*/ 2432 w 2708"/>
                  <a:gd name="T3" fmla="*/ 244 h 2892"/>
                  <a:gd name="T4" fmla="*/ 2708 w 2708"/>
                  <a:gd name="T5" fmla="*/ 747 h 2892"/>
                  <a:gd name="T6" fmla="*/ 0 w 2708"/>
                  <a:gd name="T7" fmla="*/ 2892 h 2892"/>
                  <a:gd name="T8" fmla="*/ 0 w 2708"/>
                  <a:gd name="T9" fmla="*/ 1553 h 2892"/>
                  <a:gd name="T10" fmla="*/ 1953 w 2708"/>
                  <a:gd name="T11" fmla="*/ 0 h 2892"/>
                </a:gdLst>
                <a:ahLst/>
                <a:cxnLst>
                  <a:cxn ang="0">
                    <a:pos x="T0" y="T1"/>
                  </a:cxn>
                  <a:cxn ang="0">
                    <a:pos x="T2" y="T3"/>
                  </a:cxn>
                  <a:cxn ang="0">
                    <a:pos x="T4" y="T5"/>
                  </a:cxn>
                  <a:cxn ang="0">
                    <a:pos x="T6" y="T7"/>
                  </a:cxn>
                  <a:cxn ang="0">
                    <a:pos x="T8" y="T9"/>
                  </a:cxn>
                  <a:cxn ang="0">
                    <a:pos x="T10" y="T11"/>
                  </a:cxn>
                </a:cxnLst>
                <a:rect l="0" t="0" r="r" b="b"/>
                <a:pathLst>
                  <a:path w="2708" h="2892">
                    <a:moveTo>
                      <a:pt x="1953" y="0"/>
                    </a:moveTo>
                    <a:lnTo>
                      <a:pt x="2432" y="244"/>
                    </a:lnTo>
                    <a:lnTo>
                      <a:pt x="2708" y="747"/>
                    </a:lnTo>
                    <a:lnTo>
                      <a:pt x="0" y="2892"/>
                    </a:lnTo>
                    <a:lnTo>
                      <a:pt x="0" y="1553"/>
                    </a:lnTo>
                    <a:lnTo>
                      <a:pt x="1953" y="0"/>
                    </a:lnTo>
                    <a:close/>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9" name="Freeform 658"/>
              <p:cNvSpPr/>
              <p:nvPr/>
            </p:nvSpPr>
            <p:spPr bwMode="auto">
              <a:xfrm flipH="1">
                <a:off x="12150" y="2070"/>
                <a:ext cx="2253" cy="2160"/>
              </a:xfrm>
              <a:custGeom>
                <a:avLst/>
                <a:gdLst>
                  <a:gd name="T0" fmla="*/ 888 w 901"/>
                  <a:gd name="T1" fmla="*/ 17 h 864"/>
                  <a:gd name="T2" fmla="*/ 894 w 901"/>
                  <a:gd name="T3" fmla="*/ 72 h 864"/>
                  <a:gd name="T4" fmla="*/ 701 w 901"/>
                  <a:gd name="T5" fmla="*/ 265 h 864"/>
                  <a:gd name="T6" fmla="*/ 678 w 901"/>
                  <a:gd name="T7" fmla="*/ 331 h 864"/>
                  <a:gd name="T8" fmla="*/ 707 w 901"/>
                  <a:gd name="T9" fmla="*/ 381 h 864"/>
                  <a:gd name="T10" fmla="*/ 772 w 901"/>
                  <a:gd name="T11" fmla="*/ 367 h 864"/>
                  <a:gd name="T12" fmla="*/ 813 w 901"/>
                  <a:gd name="T13" fmla="*/ 388 h 864"/>
                  <a:gd name="T14" fmla="*/ 808 w 901"/>
                  <a:gd name="T15" fmla="*/ 428 h 864"/>
                  <a:gd name="T16" fmla="*/ 751 w 901"/>
                  <a:gd name="T17" fmla="*/ 477 h 864"/>
                  <a:gd name="T18" fmla="*/ 720 w 901"/>
                  <a:gd name="T19" fmla="*/ 538 h 864"/>
                  <a:gd name="T20" fmla="*/ 745 w 901"/>
                  <a:gd name="T21" fmla="*/ 605 h 864"/>
                  <a:gd name="T22" fmla="*/ 800 w 901"/>
                  <a:gd name="T23" fmla="*/ 582 h 864"/>
                  <a:gd name="T24" fmla="*/ 833 w 901"/>
                  <a:gd name="T25" fmla="*/ 599 h 864"/>
                  <a:gd name="T26" fmla="*/ 822 w 901"/>
                  <a:gd name="T27" fmla="*/ 646 h 864"/>
                  <a:gd name="T28" fmla="*/ 751 w 901"/>
                  <a:gd name="T29" fmla="*/ 708 h 864"/>
                  <a:gd name="T30" fmla="*/ 738 w 901"/>
                  <a:gd name="T31" fmla="*/ 770 h 864"/>
                  <a:gd name="T32" fmla="*/ 743 w 901"/>
                  <a:gd name="T33" fmla="*/ 814 h 864"/>
                  <a:gd name="T34" fmla="*/ 737 w 901"/>
                  <a:gd name="T35" fmla="*/ 863 h 864"/>
                  <a:gd name="T36" fmla="*/ 707 w 901"/>
                  <a:gd name="T37" fmla="*/ 848 h 864"/>
                  <a:gd name="T38" fmla="*/ 505 w 901"/>
                  <a:gd name="T39" fmla="*/ 468 h 864"/>
                  <a:gd name="T40" fmla="*/ 253 w 901"/>
                  <a:gd name="T41" fmla="*/ 663 h 864"/>
                  <a:gd name="T42" fmla="*/ 229 w 901"/>
                  <a:gd name="T43" fmla="*/ 730 h 864"/>
                  <a:gd name="T44" fmla="*/ 234 w 901"/>
                  <a:gd name="T45" fmla="*/ 800 h 864"/>
                  <a:gd name="T46" fmla="*/ 200 w 901"/>
                  <a:gd name="T47" fmla="*/ 836 h 864"/>
                  <a:gd name="T48" fmla="*/ 159 w 901"/>
                  <a:gd name="T49" fmla="*/ 819 h 864"/>
                  <a:gd name="T50" fmla="*/ 134 w 901"/>
                  <a:gd name="T51" fmla="*/ 752 h 864"/>
                  <a:gd name="T52" fmla="*/ 78 w 901"/>
                  <a:gd name="T53" fmla="*/ 692 h 864"/>
                  <a:gd name="T54" fmla="*/ 15 w 901"/>
                  <a:gd name="T55" fmla="*/ 659 h 864"/>
                  <a:gd name="T56" fmla="*/ 2 w 901"/>
                  <a:gd name="T57" fmla="*/ 619 h 864"/>
                  <a:gd name="T58" fmla="*/ 42 w 901"/>
                  <a:gd name="T59" fmla="*/ 587 h 864"/>
                  <a:gd name="T60" fmla="*/ 111 w 901"/>
                  <a:gd name="T61" fmla="*/ 600 h 864"/>
                  <a:gd name="T62" fmla="*/ 180 w 901"/>
                  <a:gd name="T63" fmla="*/ 583 h 864"/>
                  <a:gd name="T64" fmla="*/ 401 w 901"/>
                  <a:gd name="T65" fmla="*/ 352 h 864"/>
                  <a:gd name="T66" fmla="*/ 42 w 901"/>
                  <a:gd name="T67" fmla="*/ 113 h 864"/>
                  <a:gd name="T68" fmla="*/ 31 w 901"/>
                  <a:gd name="T69" fmla="*/ 80 h 864"/>
                  <a:gd name="T70" fmla="*/ 79 w 901"/>
                  <a:gd name="T71" fmla="*/ 79 h 864"/>
                  <a:gd name="T72" fmla="*/ 124 w 901"/>
                  <a:gd name="T73" fmla="*/ 88 h 864"/>
                  <a:gd name="T74" fmla="*/ 186 w 901"/>
                  <a:gd name="T75" fmla="*/ 82 h 864"/>
                  <a:gd name="T76" fmla="*/ 255 w 901"/>
                  <a:gd name="T77" fmla="*/ 17 h 864"/>
                  <a:gd name="T78" fmla="*/ 302 w 901"/>
                  <a:gd name="T79" fmla="*/ 12 h 864"/>
                  <a:gd name="T80" fmla="*/ 316 w 901"/>
                  <a:gd name="T81" fmla="*/ 46 h 864"/>
                  <a:gd name="T82" fmla="*/ 288 w 901"/>
                  <a:gd name="T83" fmla="*/ 99 h 864"/>
                  <a:gd name="T84" fmla="*/ 351 w 901"/>
                  <a:gd name="T85" fmla="*/ 130 h 864"/>
                  <a:gd name="T86" fmla="*/ 415 w 901"/>
                  <a:gd name="T87" fmla="*/ 105 h 864"/>
                  <a:gd name="T88" fmla="*/ 469 w 901"/>
                  <a:gd name="T89" fmla="*/ 54 h 864"/>
                  <a:gd name="T90" fmla="*/ 511 w 901"/>
                  <a:gd name="T91" fmla="*/ 53 h 864"/>
                  <a:gd name="T92" fmla="*/ 528 w 901"/>
                  <a:gd name="T93" fmla="*/ 96 h 864"/>
                  <a:gd name="T94" fmla="*/ 506 w 901"/>
                  <a:gd name="T95" fmla="*/ 160 h 864"/>
                  <a:gd name="T96" fmla="*/ 553 w 901"/>
                  <a:gd name="T97" fmla="*/ 193 h 864"/>
                  <a:gd name="T98" fmla="*/ 621 w 901"/>
                  <a:gd name="T99" fmla="*/ 176 h 864"/>
                  <a:gd name="T100" fmla="*/ 833 w 901"/>
                  <a:gd name="T101" fmla="*/ 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1" h="864">
                    <a:moveTo>
                      <a:pt x="850" y="0"/>
                    </a:moveTo>
                    <a:lnTo>
                      <a:pt x="859" y="0"/>
                    </a:lnTo>
                    <a:lnTo>
                      <a:pt x="875" y="6"/>
                    </a:lnTo>
                    <a:lnTo>
                      <a:pt x="888" y="17"/>
                    </a:lnTo>
                    <a:lnTo>
                      <a:pt x="897" y="30"/>
                    </a:lnTo>
                    <a:lnTo>
                      <a:pt x="901" y="46"/>
                    </a:lnTo>
                    <a:lnTo>
                      <a:pt x="900" y="55"/>
                    </a:lnTo>
                    <a:lnTo>
                      <a:pt x="894" y="72"/>
                    </a:lnTo>
                    <a:lnTo>
                      <a:pt x="884" y="90"/>
                    </a:lnTo>
                    <a:lnTo>
                      <a:pt x="871" y="105"/>
                    </a:lnTo>
                    <a:lnTo>
                      <a:pt x="858" y="120"/>
                    </a:lnTo>
                    <a:lnTo>
                      <a:pt x="701" y="265"/>
                    </a:lnTo>
                    <a:lnTo>
                      <a:pt x="691" y="279"/>
                    </a:lnTo>
                    <a:lnTo>
                      <a:pt x="683" y="296"/>
                    </a:lnTo>
                    <a:lnTo>
                      <a:pt x="678" y="314"/>
                    </a:lnTo>
                    <a:lnTo>
                      <a:pt x="678" y="331"/>
                    </a:lnTo>
                    <a:lnTo>
                      <a:pt x="679" y="351"/>
                    </a:lnTo>
                    <a:lnTo>
                      <a:pt x="684" y="365"/>
                    </a:lnTo>
                    <a:lnTo>
                      <a:pt x="694" y="376"/>
                    </a:lnTo>
                    <a:lnTo>
                      <a:pt x="707" y="381"/>
                    </a:lnTo>
                    <a:lnTo>
                      <a:pt x="721" y="381"/>
                    </a:lnTo>
                    <a:lnTo>
                      <a:pt x="738" y="376"/>
                    </a:lnTo>
                    <a:lnTo>
                      <a:pt x="755" y="370"/>
                    </a:lnTo>
                    <a:lnTo>
                      <a:pt x="772" y="367"/>
                    </a:lnTo>
                    <a:lnTo>
                      <a:pt x="787" y="365"/>
                    </a:lnTo>
                    <a:lnTo>
                      <a:pt x="796" y="368"/>
                    </a:lnTo>
                    <a:lnTo>
                      <a:pt x="805" y="376"/>
                    </a:lnTo>
                    <a:lnTo>
                      <a:pt x="813" y="388"/>
                    </a:lnTo>
                    <a:lnTo>
                      <a:pt x="817" y="399"/>
                    </a:lnTo>
                    <a:lnTo>
                      <a:pt x="816" y="412"/>
                    </a:lnTo>
                    <a:lnTo>
                      <a:pt x="816" y="412"/>
                    </a:lnTo>
                    <a:lnTo>
                      <a:pt x="808" y="428"/>
                    </a:lnTo>
                    <a:lnTo>
                      <a:pt x="795" y="444"/>
                    </a:lnTo>
                    <a:lnTo>
                      <a:pt x="779" y="458"/>
                    </a:lnTo>
                    <a:lnTo>
                      <a:pt x="764" y="469"/>
                    </a:lnTo>
                    <a:lnTo>
                      <a:pt x="751" y="477"/>
                    </a:lnTo>
                    <a:lnTo>
                      <a:pt x="738" y="489"/>
                    </a:lnTo>
                    <a:lnTo>
                      <a:pt x="728" y="504"/>
                    </a:lnTo>
                    <a:lnTo>
                      <a:pt x="722" y="521"/>
                    </a:lnTo>
                    <a:lnTo>
                      <a:pt x="720" y="538"/>
                    </a:lnTo>
                    <a:lnTo>
                      <a:pt x="724" y="578"/>
                    </a:lnTo>
                    <a:lnTo>
                      <a:pt x="726" y="592"/>
                    </a:lnTo>
                    <a:lnTo>
                      <a:pt x="734" y="601"/>
                    </a:lnTo>
                    <a:lnTo>
                      <a:pt x="745" y="605"/>
                    </a:lnTo>
                    <a:lnTo>
                      <a:pt x="758" y="603"/>
                    </a:lnTo>
                    <a:lnTo>
                      <a:pt x="772" y="596"/>
                    </a:lnTo>
                    <a:lnTo>
                      <a:pt x="787" y="588"/>
                    </a:lnTo>
                    <a:lnTo>
                      <a:pt x="800" y="582"/>
                    </a:lnTo>
                    <a:lnTo>
                      <a:pt x="812" y="579"/>
                    </a:lnTo>
                    <a:lnTo>
                      <a:pt x="820" y="580"/>
                    </a:lnTo>
                    <a:lnTo>
                      <a:pt x="826" y="588"/>
                    </a:lnTo>
                    <a:lnTo>
                      <a:pt x="833" y="599"/>
                    </a:lnTo>
                    <a:lnTo>
                      <a:pt x="835" y="611"/>
                    </a:lnTo>
                    <a:lnTo>
                      <a:pt x="834" y="624"/>
                    </a:lnTo>
                    <a:lnTo>
                      <a:pt x="829" y="637"/>
                    </a:lnTo>
                    <a:lnTo>
                      <a:pt x="822" y="646"/>
                    </a:lnTo>
                    <a:lnTo>
                      <a:pt x="817" y="651"/>
                    </a:lnTo>
                    <a:lnTo>
                      <a:pt x="814" y="654"/>
                    </a:lnTo>
                    <a:lnTo>
                      <a:pt x="763" y="695"/>
                    </a:lnTo>
                    <a:lnTo>
                      <a:pt x="751" y="708"/>
                    </a:lnTo>
                    <a:lnTo>
                      <a:pt x="743" y="724"/>
                    </a:lnTo>
                    <a:lnTo>
                      <a:pt x="738" y="739"/>
                    </a:lnTo>
                    <a:lnTo>
                      <a:pt x="737" y="755"/>
                    </a:lnTo>
                    <a:lnTo>
                      <a:pt x="738" y="770"/>
                    </a:lnTo>
                    <a:lnTo>
                      <a:pt x="740" y="780"/>
                    </a:lnTo>
                    <a:lnTo>
                      <a:pt x="741" y="788"/>
                    </a:lnTo>
                    <a:lnTo>
                      <a:pt x="741" y="791"/>
                    </a:lnTo>
                    <a:lnTo>
                      <a:pt x="743" y="814"/>
                    </a:lnTo>
                    <a:lnTo>
                      <a:pt x="745" y="833"/>
                    </a:lnTo>
                    <a:lnTo>
                      <a:pt x="743" y="846"/>
                    </a:lnTo>
                    <a:lnTo>
                      <a:pt x="741" y="856"/>
                    </a:lnTo>
                    <a:lnTo>
                      <a:pt x="737" y="863"/>
                    </a:lnTo>
                    <a:lnTo>
                      <a:pt x="730" y="864"/>
                    </a:lnTo>
                    <a:lnTo>
                      <a:pt x="722" y="861"/>
                    </a:lnTo>
                    <a:lnTo>
                      <a:pt x="715" y="856"/>
                    </a:lnTo>
                    <a:lnTo>
                      <a:pt x="707" y="848"/>
                    </a:lnTo>
                    <a:lnTo>
                      <a:pt x="699" y="839"/>
                    </a:lnTo>
                    <a:lnTo>
                      <a:pt x="695" y="830"/>
                    </a:lnTo>
                    <a:lnTo>
                      <a:pt x="514" y="479"/>
                    </a:lnTo>
                    <a:lnTo>
                      <a:pt x="505" y="468"/>
                    </a:lnTo>
                    <a:lnTo>
                      <a:pt x="494" y="460"/>
                    </a:lnTo>
                    <a:lnTo>
                      <a:pt x="482" y="460"/>
                    </a:lnTo>
                    <a:lnTo>
                      <a:pt x="472" y="466"/>
                    </a:lnTo>
                    <a:lnTo>
                      <a:pt x="253" y="663"/>
                    </a:lnTo>
                    <a:lnTo>
                      <a:pt x="241" y="676"/>
                    </a:lnTo>
                    <a:lnTo>
                      <a:pt x="232" y="693"/>
                    </a:lnTo>
                    <a:lnTo>
                      <a:pt x="228" y="712"/>
                    </a:lnTo>
                    <a:lnTo>
                      <a:pt x="229" y="730"/>
                    </a:lnTo>
                    <a:lnTo>
                      <a:pt x="232" y="750"/>
                    </a:lnTo>
                    <a:lnTo>
                      <a:pt x="234" y="767"/>
                    </a:lnTo>
                    <a:lnTo>
                      <a:pt x="235" y="784"/>
                    </a:lnTo>
                    <a:lnTo>
                      <a:pt x="234" y="800"/>
                    </a:lnTo>
                    <a:lnTo>
                      <a:pt x="232" y="810"/>
                    </a:lnTo>
                    <a:lnTo>
                      <a:pt x="221" y="823"/>
                    </a:lnTo>
                    <a:lnTo>
                      <a:pt x="210" y="833"/>
                    </a:lnTo>
                    <a:lnTo>
                      <a:pt x="200" y="836"/>
                    </a:lnTo>
                    <a:lnTo>
                      <a:pt x="188" y="838"/>
                    </a:lnTo>
                    <a:lnTo>
                      <a:pt x="179" y="835"/>
                    </a:lnTo>
                    <a:lnTo>
                      <a:pt x="170" y="830"/>
                    </a:lnTo>
                    <a:lnTo>
                      <a:pt x="159" y="819"/>
                    </a:lnTo>
                    <a:lnTo>
                      <a:pt x="151" y="806"/>
                    </a:lnTo>
                    <a:lnTo>
                      <a:pt x="145" y="788"/>
                    </a:lnTo>
                    <a:lnTo>
                      <a:pt x="140" y="771"/>
                    </a:lnTo>
                    <a:lnTo>
                      <a:pt x="134" y="752"/>
                    </a:lnTo>
                    <a:lnTo>
                      <a:pt x="126" y="734"/>
                    </a:lnTo>
                    <a:lnTo>
                      <a:pt x="115" y="714"/>
                    </a:lnTo>
                    <a:lnTo>
                      <a:pt x="98" y="701"/>
                    </a:lnTo>
                    <a:lnTo>
                      <a:pt x="78" y="692"/>
                    </a:lnTo>
                    <a:lnTo>
                      <a:pt x="61" y="684"/>
                    </a:lnTo>
                    <a:lnTo>
                      <a:pt x="45" y="678"/>
                    </a:lnTo>
                    <a:lnTo>
                      <a:pt x="27" y="668"/>
                    </a:lnTo>
                    <a:lnTo>
                      <a:pt x="15" y="659"/>
                    </a:lnTo>
                    <a:lnTo>
                      <a:pt x="6" y="649"/>
                    </a:lnTo>
                    <a:lnTo>
                      <a:pt x="0" y="638"/>
                    </a:lnTo>
                    <a:lnTo>
                      <a:pt x="0" y="629"/>
                    </a:lnTo>
                    <a:lnTo>
                      <a:pt x="2" y="619"/>
                    </a:lnTo>
                    <a:lnTo>
                      <a:pt x="7" y="607"/>
                    </a:lnTo>
                    <a:lnTo>
                      <a:pt x="16" y="598"/>
                    </a:lnTo>
                    <a:lnTo>
                      <a:pt x="31" y="590"/>
                    </a:lnTo>
                    <a:lnTo>
                      <a:pt x="42" y="587"/>
                    </a:lnTo>
                    <a:lnTo>
                      <a:pt x="58" y="587"/>
                    </a:lnTo>
                    <a:lnTo>
                      <a:pt x="75" y="590"/>
                    </a:lnTo>
                    <a:lnTo>
                      <a:pt x="92" y="595"/>
                    </a:lnTo>
                    <a:lnTo>
                      <a:pt x="111" y="600"/>
                    </a:lnTo>
                    <a:lnTo>
                      <a:pt x="129" y="603"/>
                    </a:lnTo>
                    <a:lnTo>
                      <a:pt x="147" y="600"/>
                    </a:lnTo>
                    <a:lnTo>
                      <a:pt x="166" y="594"/>
                    </a:lnTo>
                    <a:lnTo>
                      <a:pt x="180" y="583"/>
                    </a:lnTo>
                    <a:lnTo>
                      <a:pt x="398" y="385"/>
                    </a:lnTo>
                    <a:lnTo>
                      <a:pt x="405" y="374"/>
                    </a:lnTo>
                    <a:lnTo>
                      <a:pt x="406" y="363"/>
                    </a:lnTo>
                    <a:lnTo>
                      <a:pt x="401" y="352"/>
                    </a:lnTo>
                    <a:lnTo>
                      <a:pt x="389" y="342"/>
                    </a:lnTo>
                    <a:lnTo>
                      <a:pt x="58" y="126"/>
                    </a:lnTo>
                    <a:lnTo>
                      <a:pt x="50" y="120"/>
                    </a:lnTo>
                    <a:lnTo>
                      <a:pt x="42" y="113"/>
                    </a:lnTo>
                    <a:lnTo>
                      <a:pt x="35" y="104"/>
                    </a:lnTo>
                    <a:lnTo>
                      <a:pt x="31" y="95"/>
                    </a:lnTo>
                    <a:lnTo>
                      <a:pt x="28" y="87"/>
                    </a:lnTo>
                    <a:lnTo>
                      <a:pt x="31" y="80"/>
                    </a:lnTo>
                    <a:lnTo>
                      <a:pt x="37" y="76"/>
                    </a:lnTo>
                    <a:lnTo>
                      <a:pt x="48" y="75"/>
                    </a:lnTo>
                    <a:lnTo>
                      <a:pt x="62" y="76"/>
                    </a:lnTo>
                    <a:lnTo>
                      <a:pt x="79" y="79"/>
                    </a:lnTo>
                    <a:lnTo>
                      <a:pt x="102" y="84"/>
                    </a:lnTo>
                    <a:lnTo>
                      <a:pt x="105" y="84"/>
                    </a:lnTo>
                    <a:lnTo>
                      <a:pt x="112" y="86"/>
                    </a:lnTo>
                    <a:lnTo>
                      <a:pt x="124" y="88"/>
                    </a:lnTo>
                    <a:lnTo>
                      <a:pt x="137" y="92"/>
                    </a:lnTo>
                    <a:lnTo>
                      <a:pt x="153" y="92"/>
                    </a:lnTo>
                    <a:lnTo>
                      <a:pt x="170" y="88"/>
                    </a:lnTo>
                    <a:lnTo>
                      <a:pt x="186" y="82"/>
                    </a:lnTo>
                    <a:lnTo>
                      <a:pt x="200" y="71"/>
                    </a:lnTo>
                    <a:lnTo>
                      <a:pt x="246" y="25"/>
                    </a:lnTo>
                    <a:lnTo>
                      <a:pt x="249" y="23"/>
                    </a:lnTo>
                    <a:lnTo>
                      <a:pt x="255" y="17"/>
                    </a:lnTo>
                    <a:lnTo>
                      <a:pt x="264" y="12"/>
                    </a:lnTo>
                    <a:lnTo>
                      <a:pt x="279" y="8"/>
                    </a:lnTo>
                    <a:lnTo>
                      <a:pt x="291" y="8"/>
                    </a:lnTo>
                    <a:lnTo>
                      <a:pt x="302" y="12"/>
                    </a:lnTo>
                    <a:lnTo>
                      <a:pt x="313" y="20"/>
                    </a:lnTo>
                    <a:lnTo>
                      <a:pt x="319" y="28"/>
                    </a:lnTo>
                    <a:lnTo>
                      <a:pt x="319" y="36"/>
                    </a:lnTo>
                    <a:lnTo>
                      <a:pt x="316" y="46"/>
                    </a:lnTo>
                    <a:lnTo>
                      <a:pt x="308" y="59"/>
                    </a:lnTo>
                    <a:lnTo>
                      <a:pt x="300" y="72"/>
                    </a:lnTo>
                    <a:lnTo>
                      <a:pt x="292" y="86"/>
                    </a:lnTo>
                    <a:lnTo>
                      <a:pt x="288" y="99"/>
                    </a:lnTo>
                    <a:lnTo>
                      <a:pt x="291" y="109"/>
                    </a:lnTo>
                    <a:lnTo>
                      <a:pt x="298" y="118"/>
                    </a:lnTo>
                    <a:lnTo>
                      <a:pt x="313" y="122"/>
                    </a:lnTo>
                    <a:lnTo>
                      <a:pt x="351" y="130"/>
                    </a:lnTo>
                    <a:lnTo>
                      <a:pt x="368" y="130"/>
                    </a:lnTo>
                    <a:lnTo>
                      <a:pt x="386" y="126"/>
                    </a:lnTo>
                    <a:lnTo>
                      <a:pt x="402" y="117"/>
                    </a:lnTo>
                    <a:lnTo>
                      <a:pt x="415" y="105"/>
                    </a:lnTo>
                    <a:lnTo>
                      <a:pt x="424" y="93"/>
                    </a:lnTo>
                    <a:lnTo>
                      <a:pt x="438" y="80"/>
                    </a:lnTo>
                    <a:lnTo>
                      <a:pt x="452" y="66"/>
                    </a:lnTo>
                    <a:lnTo>
                      <a:pt x="469" y="54"/>
                    </a:lnTo>
                    <a:lnTo>
                      <a:pt x="486" y="48"/>
                    </a:lnTo>
                    <a:lnTo>
                      <a:pt x="486" y="48"/>
                    </a:lnTo>
                    <a:lnTo>
                      <a:pt x="499" y="48"/>
                    </a:lnTo>
                    <a:lnTo>
                      <a:pt x="511" y="53"/>
                    </a:lnTo>
                    <a:lnTo>
                      <a:pt x="522" y="62"/>
                    </a:lnTo>
                    <a:lnTo>
                      <a:pt x="528" y="72"/>
                    </a:lnTo>
                    <a:lnTo>
                      <a:pt x="531" y="82"/>
                    </a:lnTo>
                    <a:lnTo>
                      <a:pt x="528" y="96"/>
                    </a:lnTo>
                    <a:lnTo>
                      <a:pt x="522" y="112"/>
                    </a:lnTo>
                    <a:lnTo>
                      <a:pt x="515" y="129"/>
                    </a:lnTo>
                    <a:lnTo>
                      <a:pt x="508" y="145"/>
                    </a:lnTo>
                    <a:lnTo>
                      <a:pt x="506" y="160"/>
                    </a:lnTo>
                    <a:lnTo>
                      <a:pt x="510" y="174"/>
                    </a:lnTo>
                    <a:lnTo>
                      <a:pt x="519" y="184"/>
                    </a:lnTo>
                    <a:lnTo>
                      <a:pt x="533" y="189"/>
                    </a:lnTo>
                    <a:lnTo>
                      <a:pt x="553" y="193"/>
                    </a:lnTo>
                    <a:lnTo>
                      <a:pt x="570" y="195"/>
                    </a:lnTo>
                    <a:lnTo>
                      <a:pt x="589" y="192"/>
                    </a:lnTo>
                    <a:lnTo>
                      <a:pt x="607" y="185"/>
                    </a:lnTo>
                    <a:lnTo>
                      <a:pt x="621" y="176"/>
                    </a:lnTo>
                    <a:lnTo>
                      <a:pt x="783" y="36"/>
                    </a:lnTo>
                    <a:lnTo>
                      <a:pt x="797" y="24"/>
                    </a:lnTo>
                    <a:lnTo>
                      <a:pt x="814" y="12"/>
                    </a:lnTo>
                    <a:lnTo>
                      <a:pt x="833" y="4"/>
                    </a:lnTo>
                    <a:lnTo>
                      <a:pt x="850" y="0"/>
                    </a:lnTo>
                    <a:close/>
                  </a:path>
                </a:pathLst>
              </a:custGeom>
              <a:solidFill>
                <a:schemeClr val="bg1">
                  <a:lumMod val="50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grpSp>
        <p:grpSp>
          <p:nvGrpSpPr>
            <p:cNvPr id="11" name="组合 10"/>
            <p:cNvGrpSpPr/>
            <p:nvPr/>
          </p:nvGrpSpPr>
          <p:grpSpPr>
            <a:xfrm>
              <a:off x="11992" y="5573"/>
              <a:ext cx="7245" cy="5209"/>
              <a:chOff x="11992" y="5573"/>
              <a:chExt cx="7245" cy="5209"/>
            </a:xfrm>
          </p:grpSpPr>
          <p:sp>
            <p:nvSpPr>
              <p:cNvPr id="57" name="Freeform 18"/>
              <p:cNvSpPr/>
              <p:nvPr/>
            </p:nvSpPr>
            <p:spPr bwMode="auto">
              <a:xfrm flipH="1">
                <a:off x="12275" y="5798"/>
                <a:ext cx="6963" cy="4985"/>
              </a:xfrm>
              <a:custGeom>
                <a:avLst/>
                <a:gdLst>
                  <a:gd name="T0" fmla="*/ 2091 w 2785"/>
                  <a:gd name="T1" fmla="*/ 0 h 1994"/>
                  <a:gd name="T2" fmla="*/ 2532 w 2785"/>
                  <a:gd name="T3" fmla="*/ 225 h 1994"/>
                  <a:gd name="T4" fmla="*/ 2785 w 2785"/>
                  <a:gd name="T5" fmla="*/ 687 h 1994"/>
                  <a:gd name="T6" fmla="*/ 1239 w 2785"/>
                  <a:gd name="T7" fmla="*/ 1994 h 1994"/>
                  <a:gd name="T8" fmla="*/ 1 w 2785"/>
                  <a:gd name="T9" fmla="*/ 1992 h 1994"/>
                  <a:gd name="T10" fmla="*/ 0 w 2785"/>
                  <a:gd name="T11" fmla="*/ 1651 h 1994"/>
                  <a:gd name="T12" fmla="*/ 2091 w 2785"/>
                  <a:gd name="T13" fmla="*/ 0 h 1994"/>
                </a:gdLst>
                <a:ahLst/>
                <a:cxnLst>
                  <a:cxn ang="0">
                    <a:pos x="T0" y="T1"/>
                  </a:cxn>
                  <a:cxn ang="0">
                    <a:pos x="T2" y="T3"/>
                  </a:cxn>
                  <a:cxn ang="0">
                    <a:pos x="T4" y="T5"/>
                  </a:cxn>
                  <a:cxn ang="0">
                    <a:pos x="T6" y="T7"/>
                  </a:cxn>
                  <a:cxn ang="0">
                    <a:pos x="T8" y="T9"/>
                  </a:cxn>
                  <a:cxn ang="0">
                    <a:pos x="T10" y="T11"/>
                  </a:cxn>
                  <a:cxn ang="0">
                    <a:pos x="T12" y="T13"/>
                  </a:cxn>
                </a:cxnLst>
                <a:rect l="0" t="0" r="r" b="b"/>
                <a:pathLst>
                  <a:path w="2785" h="1994">
                    <a:moveTo>
                      <a:pt x="2091" y="0"/>
                    </a:moveTo>
                    <a:lnTo>
                      <a:pt x="2532" y="225"/>
                    </a:lnTo>
                    <a:lnTo>
                      <a:pt x="2785" y="687"/>
                    </a:lnTo>
                    <a:lnTo>
                      <a:pt x="1239" y="1994"/>
                    </a:lnTo>
                    <a:lnTo>
                      <a:pt x="1" y="1992"/>
                    </a:lnTo>
                    <a:lnTo>
                      <a:pt x="0" y="1651"/>
                    </a:lnTo>
                    <a:lnTo>
                      <a:pt x="2091" y="0"/>
                    </a:lnTo>
                    <a:close/>
                  </a:path>
                </a:pathLst>
              </a:custGeom>
              <a:gradFill>
                <a:gsLst>
                  <a:gs pos="0">
                    <a:srgbClr val="5B9BD5">
                      <a:lumMod val="50000"/>
                    </a:srgbClr>
                  </a:gs>
                  <a:gs pos="47000">
                    <a:srgbClr val="5B9BD5">
                      <a:lumMod val="75000"/>
                    </a:srgbClr>
                  </a:gs>
                  <a:gs pos="100000">
                    <a:srgbClr val="00B0F0"/>
                  </a:gs>
                </a:gsLst>
                <a:lin ang="18000000" scaled="0"/>
              </a:gra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61" name="Freeform 664"/>
              <p:cNvSpPr/>
              <p:nvPr/>
            </p:nvSpPr>
            <p:spPr bwMode="auto">
              <a:xfrm flipH="1">
                <a:off x="11992" y="5573"/>
                <a:ext cx="2118" cy="2030"/>
              </a:xfrm>
              <a:custGeom>
                <a:avLst/>
                <a:gdLst>
                  <a:gd name="T0" fmla="*/ 835 w 847"/>
                  <a:gd name="T1" fmla="*/ 16 h 812"/>
                  <a:gd name="T2" fmla="*/ 842 w 847"/>
                  <a:gd name="T3" fmla="*/ 68 h 812"/>
                  <a:gd name="T4" fmla="*/ 661 w 847"/>
                  <a:gd name="T5" fmla="*/ 249 h 812"/>
                  <a:gd name="T6" fmla="*/ 637 w 847"/>
                  <a:gd name="T7" fmla="*/ 311 h 812"/>
                  <a:gd name="T8" fmla="*/ 665 w 847"/>
                  <a:gd name="T9" fmla="*/ 358 h 812"/>
                  <a:gd name="T10" fmla="*/ 728 w 847"/>
                  <a:gd name="T11" fmla="*/ 344 h 812"/>
                  <a:gd name="T12" fmla="*/ 764 w 847"/>
                  <a:gd name="T13" fmla="*/ 364 h 812"/>
                  <a:gd name="T14" fmla="*/ 760 w 847"/>
                  <a:gd name="T15" fmla="*/ 403 h 812"/>
                  <a:gd name="T16" fmla="*/ 707 w 847"/>
                  <a:gd name="T17" fmla="*/ 449 h 812"/>
                  <a:gd name="T18" fmla="*/ 678 w 847"/>
                  <a:gd name="T19" fmla="*/ 505 h 812"/>
                  <a:gd name="T20" fmla="*/ 701 w 847"/>
                  <a:gd name="T21" fmla="*/ 568 h 812"/>
                  <a:gd name="T22" fmla="*/ 752 w 847"/>
                  <a:gd name="T23" fmla="*/ 547 h 812"/>
                  <a:gd name="T24" fmla="*/ 783 w 847"/>
                  <a:gd name="T25" fmla="*/ 563 h 812"/>
                  <a:gd name="T26" fmla="*/ 773 w 847"/>
                  <a:gd name="T27" fmla="*/ 608 h 812"/>
                  <a:gd name="T28" fmla="*/ 708 w 847"/>
                  <a:gd name="T29" fmla="*/ 665 h 812"/>
                  <a:gd name="T30" fmla="*/ 695 w 847"/>
                  <a:gd name="T31" fmla="*/ 723 h 812"/>
                  <a:gd name="T32" fmla="*/ 700 w 847"/>
                  <a:gd name="T33" fmla="*/ 765 h 812"/>
                  <a:gd name="T34" fmla="*/ 693 w 847"/>
                  <a:gd name="T35" fmla="*/ 811 h 812"/>
                  <a:gd name="T36" fmla="*/ 665 w 847"/>
                  <a:gd name="T37" fmla="*/ 797 h 812"/>
                  <a:gd name="T38" fmla="*/ 476 w 847"/>
                  <a:gd name="T39" fmla="*/ 438 h 812"/>
                  <a:gd name="T40" fmla="*/ 238 w 847"/>
                  <a:gd name="T41" fmla="*/ 623 h 812"/>
                  <a:gd name="T42" fmla="*/ 216 w 847"/>
                  <a:gd name="T43" fmla="*/ 685 h 812"/>
                  <a:gd name="T44" fmla="*/ 221 w 847"/>
                  <a:gd name="T45" fmla="*/ 751 h 812"/>
                  <a:gd name="T46" fmla="*/ 188 w 847"/>
                  <a:gd name="T47" fmla="*/ 786 h 812"/>
                  <a:gd name="T48" fmla="*/ 151 w 847"/>
                  <a:gd name="T49" fmla="*/ 770 h 812"/>
                  <a:gd name="T50" fmla="*/ 122 w 847"/>
                  <a:gd name="T51" fmla="*/ 696 h 812"/>
                  <a:gd name="T52" fmla="*/ 58 w 847"/>
                  <a:gd name="T53" fmla="*/ 643 h 812"/>
                  <a:gd name="T54" fmla="*/ 6 w 847"/>
                  <a:gd name="T55" fmla="*/ 609 h 812"/>
                  <a:gd name="T56" fmla="*/ 8 w 847"/>
                  <a:gd name="T57" fmla="*/ 571 h 812"/>
                  <a:gd name="T58" fmla="*/ 55 w 847"/>
                  <a:gd name="T59" fmla="*/ 553 h 812"/>
                  <a:gd name="T60" fmla="*/ 121 w 847"/>
                  <a:gd name="T61" fmla="*/ 566 h 812"/>
                  <a:gd name="T62" fmla="*/ 374 w 847"/>
                  <a:gd name="T63" fmla="*/ 362 h 812"/>
                  <a:gd name="T64" fmla="*/ 367 w 847"/>
                  <a:gd name="T65" fmla="*/ 322 h 812"/>
                  <a:gd name="T66" fmla="*/ 33 w 847"/>
                  <a:gd name="T67" fmla="*/ 97 h 812"/>
                  <a:gd name="T68" fmla="*/ 36 w 847"/>
                  <a:gd name="T69" fmla="*/ 72 h 812"/>
                  <a:gd name="T70" fmla="*/ 96 w 847"/>
                  <a:gd name="T71" fmla="*/ 79 h 812"/>
                  <a:gd name="T72" fmla="*/ 129 w 847"/>
                  <a:gd name="T73" fmla="*/ 85 h 812"/>
                  <a:gd name="T74" fmla="*/ 188 w 847"/>
                  <a:gd name="T75" fmla="*/ 67 h 812"/>
                  <a:gd name="T76" fmla="*/ 250 w 847"/>
                  <a:gd name="T77" fmla="*/ 12 h 812"/>
                  <a:gd name="T78" fmla="*/ 294 w 847"/>
                  <a:gd name="T79" fmla="*/ 18 h 812"/>
                  <a:gd name="T80" fmla="*/ 290 w 847"/>
                  <a:gd name="T81" fmla="*/ 55 h 812"/>
                  <a:gd name="T82" fmla="*/ 273 w 847"/>
                  <a:gd name="T83" fmla="*/ 102 h 812"/>
                  <a:gd name="T84" fmla="*/ 347 w 847"/>
                  <a:gd name="T85" fmla="*/ 122 h 812"/>
                  <a:gd name="T86" fmla="*/ 399 w 847"/>
                  <a:gd name="T87" fmla="*/ 88 h 812"/>
                  <a:gd name="T88" fmla="*/ 457 w 847"/>
                  <a:gd name="T89" fmla="*/ 45 h 812"/>
                  <a:gd name="T90" fmla="*/ 490 w 847"/>
                  <a:gd name="T91" fmla="*/ 58 h 812"/>
                  <a:gd name="T92" fmla="*/ 491 w 847"/>
                  <a:gd name="T93" fmla="*/ 105 h 812"/>
                  <a:gd name="T94" fmla="*/ 481 w 847"/>
                  <a:gd name="T95" fmla="*/ 163 h 812"/>
                  <a:gd name="T96" fmla="*/ 537 w 847"/>
                  <a:gd name="T97" fmla="*/ 182 h 812"/>
                  <a:gd name="T98" fmla="*/ 737 w 847"/>
                  <a:gd name="T99" fmla="*/ 33 h 812"/>
                  <a:gd name="T100" fmla="*/ 800 w 847"/>
                  <a:gd name="T101"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7" h="812">
                    <a:moveTo>
                      <a:pt x="800" y="0"/>
                    </a:moveTo>
                    <a:lnTo>
                      <a:pt x="808" y="0"/>
                    </a:lnTo>
                    <a:lnTo>
                      <a:pt x="822" y="5"/>
                    </a:lnTo>
                    <a:lnTo>
                      <a:pt x="835" y="16"/>
                    </a:lnTo>
                    <a:lnTo>
                      <a:pt x="844" y="29"/>
                    </a:lnTo>
                    <a:lnTo>
                      <a:pt x="847" y="43"/>
                    </a:lnTo>
                    <a:lnTo>
                      <a:pt x="847" y="51"/>
                    </a:lnTo>
                    <a:lnTo>
                      <a:pt x="842" y="68"/>
                    </a:lnTo>
                    <a:lnTo>
                      <a:pt x="831" y="84"/>
                    </a:lnTo>
                    <a:lnTo>
                      <a:pt x="819" y="100"/>
                    </a:lnTo>
                    <a:lnTo>
                      <a:pt x="808" y="111"/>
                    </a:lnTo>
                    <a:lnTo>
                      <a:pt x="661" y="249"/>
                    </a:lnTo>
                    <a:lnTo>
                      <a:pt x="650" y="261"/>
                    </a:lnTo>
                    <a:lnTo>
                      <a:pt x="642" y="277"/>
                    </a:lnTo>
                    <a:lnTo>
                      <a:pt x="638" y="295"/>
                    </a:lnTo>
                    <a:lnTo>
                      <a:pt x="637" y="311"/>
                    </a:lnTo>
                    <a:lnTo>
                      <a:pt x="640" y="329"/>
                    </a:lnTo>
                    <a:lnTo>
                      <a:pt x="644" y="344"/>
                    </a:lnTo>
                    <a:lnTo>
                      <a:pt x="653" y="353"/>
                    </a:lnTo>
                    <a:lnTo>
                      <a:pt x="665" y="358"/>
                    </a:lnTo>
                    <a:lnTo>
                      <a:pt x="679" y="357"/>
                    </a:lnTo>
                    <a:lnTo>
                      <a:pt x="695" y="353"/>
                    </a:lnTo>
                    <a:lnTo>
                      <a:pt x="712" y="348"/>
                    </a:lnTo>
                    <a:lnTo>
                      <a:pt x="728" y="344"/>
                    </a:lnTo>
                    <a:lnTo>
                      <a:pt x="739" y="343"/>
                    </a:lnTo>
                    <a:lnTo>
                      <a:pt x="749" y="346"/>
                    </a:lnTo>
                    <a:lnTo>
                      <a:pt x="758" y="353"/>
                    </a:lnTo>
                    <a:lnTo>
                      <a:pt x="764" y="364"/>
                    </a:lnTo>
                    <a:lnTo>
                      <a:pt x="768" y="375"/>
                    </a:lnTo>
                    <a:lnTo>
                      <a:pt x="768" y="388"/>
                    </a:lnTo>
                    <a:lnTo>
                      <a:pt x="768" y="388"/>
                    </a:lnTo>
                    <a:lnTo>
                      <a:pt x="760" y="403"/>
                    </a:lnTo>
                    <a:lnTo>
                      <a:pt x="747" y="417"/>
                    </a:lnTo>
                    <a:lnTo>
                      <a:pt x="733" y="430"/>
                    </a:lnTo>
                    <a:lnTo>
                      <a:pt x="718" y="441"/>
                    </a:lnTo>
                    <a:lnTo>
                      <a:pt x="707" y="449"/>
                    </a:lnTo>
                    <a:lnTo>
                      <a:pt x="695" y="459"/>
                    </a:lnTo>
                    <a:lnTo>
                      <a:pt x="686" y="474"/>
                    </a:lnTo>
                    <a:lnTo>
                      <a:pt x="679" y="490"/>
                    </a:lnTo>
                    <a:lnTo>
                      <a:pt x="678" y="505"/>
                    </a:lnTo>
                    <a:lnTo>
                      <a:pt x="680" y="543"/>
                    </a:lnTo>
                    <a:lnTo>
                      <a:pt x="684" y="556"/>
                    </a:lnTo>
                    <a:lnTo>
                      <a:pt x="691" y="566"/>
                    </a:lnTo>
                    <a:lnTo>
                      <a:pt x="701" y="568"/>
                    </a:lnTo>
                    <a:lnTo>
                      <a:pt x="713" y="566"/>
                    </a:lnTo>
                    <a:lnTo>
                      <a:pt x="726" y="559"/>
                    </a:lnTo>
                    <a:lnTo>
                      <a:pt x="739" y="553"/>
                    </a:lnTo>
                    <a:lnTo>
                      <a:pt x="752" y="547"/>
                    </a:lnTo>
                    <a:lnTo>
                      <a:pt x="763" y="545"/>
                    </a:lnTo>
                    <a:lnTo>
                      <a:pt x="771" y="546"/>
                    </a:lnTo>
                    <a:lnTo>
                      <a:pt x="777" y="553"/>
                    </a:lnTo>
                    <a:lnTo>
                      <a:pt x="783" y="563"/>
                    </a:lnTo>
                    <a:lnTo>
                      <a:pt x="785" y="575"/>
                    </a:lnTo>
                    <a:lnTo>
                      <a:pt x="785" y="585"/>
                    </a:lnTo>
                    <a:lnTo>
                      <a:pt x="780" y="598"/>
                    </a:lnTo>
                    <a:lnTo>
                      <a:pt x="773" y="608"/>
                    </a:lnTo>
                    <a:lnTo>
                      <a:pt x="768" y="613"/>
                    </a:lnTo>
                    <a:lnTo>
                      <a:pt x="766" y="614"/>
                    </a:lnTo>
                    <a:lnTo>
                      <a:pt x="718" y="654"/>
                    </a:lnTo>
                    <a:lnTo>
                      <a:pt x="708" y="665"/>
                    </a:lnTo>
                    <a:lnTo>
                      <a:pt x="699" y="680"/>
                    </a:lnTo>
                    <a:lnTo>
                      <a:pt x="695" y="696"/>
                    </a:lnTo>
                    <a:lnTo>
                      <a:pt x="693" y="710"/>
                    </a:lnTo>
                    <a:lnTo>
                      <a:pt x="695" y="723"/>
                    </a:lnTo>
                    <a:lnTo>
                      <a:pt x="696" y="734"/>
                    </a:lnTo>
                    <a:lnTo>
                      <a:pt x="697" y="740"/>
                    </a:lnTo>
                    <a:lnTo>
                      <a:pt x="697" y="743"/>
                    </a:lnTo>
                    <a:lnTo>
                      <a:pt x="700" y="765"/>
                    </a:lnTo>
                    <a:lnTo>
                      <a:pt x="700" y="782"/>
                    </a:lnTo>
                    <a:lnTo>
                      <a:pt x="700" y="795"/>
                    </a:lnTo>
                    <a:lnTo>
                      <a:pt x="697" y="805"/>
                    </a:lnTo>
                    <a:lnTo>
                      <a:pt x="693" y="811"/>
                    </a:lnTo>
                    <a:lnTo>
                      <a:pt x="688" y="812"/>
                    </a:lnTo>
                    <a:lnTo>
                      <a:pt x="680" y="810"/>
                    </a:lnTo>
                    <a:lnTo>
                      <a:pt x="672" y="805"/>
                    </a:lnTo>
                    <a:lnTo>
                      <a:pt x="665" y="797"/>
                    </a:lnTo>
                    <a:lnTo>
                      <a:pt x="658" y="789"/>
                    </a:lnTo>
                    <a:lnTo>
                      <a:pt x="653" y="781"/>
                    </a:lnTo>
                    <a:lnTo>
                      <a:pt x="483" y="450"/>
                    </a:lnTo>
                    <a:lnTo>
                      <a:pt x="476" y="438"/>
                    </a:lnTo>
                    <a:lnTo>
                      <a:pt x="465" y="433"/>
                    </a:lnTo>
                    <a:lnTo>
                      <a:pt x="454" y="432"/>
                    </a:lnTo>
                    <a:lnTo>
                      <a:pt x="444" y="438"/>
                    </a:lnTo>
                    <a:lnTo>
                      <a:pt x="238" y="623"/>
                    </a:lnTo>
                    <a:lnTo>
                      <a:pt x="227" y="635"/>
                    </a:lnTo>
                    <a:lnTo>
                      <a:pt x="218" y="652"/>
                    </a:lnTo>
                    <a:lnTo>
                      <a:pt x="214" y="669"/>
                    </a:lnTo>
                    <a:lnTo>
                      <a:pt x="216" y="685"/>
                    </a:lnTo>
                    <a:lnTo>
                      <a:pt x="218" y="705"/>
                    </a:lnTo>
                    <a:lnTo>
                      <a:pt x="221" y="721"/>
                    </a:lnTo>
                    <a:lnTo>
                      <a:pt x="222" y="736"/>
                    </a:lnTo>
                    <a:lnTo>
                      <a:pt x="221" y="751"/>
                    </a:lnTo>
                    <a:lnTo>
                      <a:pt x="218" y="763"/>
                    </a:lnTo>
                    <a:lnTo>
                      <a:pt x="209" y="774"/>
                    </a:lnTo>
                    <a:lnTo>
                      <a:pt x="199" y="782"/>
                    </a:lnTo>
                    <a:lnTo>
                      <a:pt x="188" y="786"/>
                    </a:lnTo>
                    <a:lnTo>
                      <a:pt x="178" y="788"/>
                    </a:lnTo>
                    <a:lnTo>
                      <a:pt x="170" y="785"/>
                    </a:lnTo>
                    <a:lnTo>
                      <a:pt x="160" y="780"/>
                    </a:lnTo>
                    <a:lnTo>
                      <a:pt x="151" y="770"/>
                    </a:lnTo>
                    <a:lnTo>
                      <a:pt x="143" y="757"/>
                    </a:lnTo>
                    <a:lnTo>
                      <a:pt x="137" y="740"/>
                    </a:lnTo>
                    <a:lnTo>
                      <a:pt x="130" y="719"/>
                    </a:lnTo>
                    <a:lnTo>
                      <a:pt x="122" y="696"/>
                    </a:lnTo>
                    <a:lnTo>
                      <a:pt x="109" y="671"/>
                    </a:lnTo>
                    <a:lnTo>
                      <a:pt x="92" y="659"/>
                    </a:lnTo>
                    <a:lnTo>
                      <a:pt x="74" y="650"/>
                    </a:lnTo>
                    <a:lnTo>
                      <a:pt x="58" y="643"/>
                    </a:lnTo>
                    <a:lnTo>
                      <a:pt x="42" y="637"/>
                    </a:lnTo>
                    <a:lnTo>
                      <a:pt x="27" y="629"/>
                    </a:lnTo>
                    <a:lnTo>
                      <a:pt x="15" y="619"/>
                    </a:lnTo>
                    <a:lnTo>
                      <a:pt x="6" y="609"/>
                    </a:lnTo>
                    <a:lnTo>
                      <a:pt x="2" y="600"/>
                    </a:lnTo>
                    <a:lnTo>
                      <a:pt x="0" y="592"/>
                    </a:lnTo>
                    <a:lnTo>
                      <a:pt x="3" y="581"/>
                    </a:lnTo>
                    <a:lnTo>
                      <a:pt x="8" y="571"/>
                    </a:lnTo>
                    <a:lnTo>
                      <a:pt x="16" y="562"/>
                    </a:lnTo>
                    <a:lnTo>
                      <a:pt x="29" y="554"/>
                    </a:lnTo>
                    <a:lnTo>
                      <a:pt x="41" y="551"/>
                    </a:lnTo>
                    <a:lnTo>
                      <a:pt x="55" y="553"/>
                    </a:lnTo>
                    <a:lnTo>
                      <a:pt x="71" y="554"/>
                    </a:lnTo>
                    <a:lnTo>
                      <a:pt x="87" y="559"/>
                    </a:lnTo>
                    <a:lnTo>
                      <a:pt x="105" y="563"/>
                    </a:lnTo>
                    <a:lnTo>
                      <a:pt x="121" y="566"/>
                    </a:lnTo>
                    <a:lnTo>
                      <a:pt x="139" y="564"/>
                    </a:lnTo>
                    <a:lnTo>
                      <a:pt x="157" y="558"/>
                    </a:lnTo>
                    <a:lnTo>
                      <a:pt x="170" y="549"/>
                    </a:lnTo>
                    <a:lnTo>
                      <a:pt x="374" y="362"/>
                    </a:lnTo>
                    <a:lnTo>
                      <a:pt x="382" y="352"/>
                    </a:lnTo>
                    <a:lnTo>
                      <a:pt x="382" y="341"/>
                    </a:lnTo>
                    <a:lnTo>
                      <a:pt x="377" y="331"/>
                    </a:lnTo>
                    <a:lnTo>
                      <a:pt x="367" y="322"/>
                    </a:lnTo>
                    <a:lnTo>
                      <a:pt x="55" y="118"/>
                    </a:lnTo>
                    <a:lnTo>
                      <a:pt x="48" y="113"/>
                    </a:lnTo>
                    <a:lnTo>
                      <a:pt x="40" y="105"/>
                    </a:lnTo>
                    <a:lnTo>
                      <a:pt x="33" y="97"/>
                    </a:lnTo>
                    <a:lnTo>
                      <a:pt x="29" y="89"/>
                    </a:lnTo>
                    <a:lnTo>
                      <a:pt x="28" y="81"/>
                    </a:lnTo>
                    <a:lnTo>
                      <a:pt x="29" y="75"/>
                    </a:lnTo>
                    <a:lnTo>
                      <a:pt x="36" y="72"/>
                    </a:lnTo>
                    <a:lnTo>
                      <a:pt x="45" y="71"/>
                    </a:lnTo>
                    <a:lnTo>
                      <a:pt x="58" y="71"/>
                    </a:lnTo>
                    <a:lnTo>
                      <a:pt x="75" y="73"/>
                    </a:lnTo>
                    <a:lnTo>
                      <a:pt x="96" y="79"/>
                    </a:lnTo>
                    <a:lnTo>
                      <a:pt x="99" y="79"/>
                    </a:lnTo>
                    <a:lnTo>
                      <a:pt x="107" y="81"/>
                    </a:lnTo>
                    <a:lnTo>
                      <a:pt x="117" y="83"/>
                    </a:lnTo>
                    <a:lnTo>
                      <a:pt x="129" y="85"/>
                    </a:lnTo>
                    <a:lnTo>
                      <a:pt x="145" y="87"/>
                    </a:lnTo>
                    <a:lnTo>
                      <a:pt x="160" y="83"/>
                    </a:lnTo>
                    <a:lnTo>
                      <a:pt x="175" y="76"/>
                    </a:lnTo>
                    <a:lnTo>
                      <a:pt x="188" y="67"/>
                    </a:lnTo>
                    <a:lnTo>
                      <a:pt x="231" y="24"/>
                    </a:lnTo>
                    <a:lnTo>
                      <a:pt x="234" y="21"/>
                    </a:lnTo>
                    <a:lnTo>
                      <a:pt x="241" y="17"/>
                    </a:lnTo>
                    <a:lnTo>
                      <a:pt x="250" y="12"/>
                    </a:lnTo>
                    <a:lnTo>
                      <a:pt x="263" y="8"/>
                    </a:lnTo>
                    <a:lnTo>
                      <a:pt x="273" y="8"/>
                    </a:lnTo>
                    <a:lnTo>
                      <a:pt x="285" y="12"/>
                    </a:lnTo>
                    <a:lnTo>
                      <a:pt x="294" y="18"/>
                    </a:lnTo>
                    <a:lnTo>
                      <a:pt x="301" y="26"/>
                    </a:lnTo>
                    <a:lnTo>
                      <a:pt x="301" y="33"/>
                    </a:lnTo>
                    <a:lnTo>
                      <a:pt x="297" y="43"/>
                    </a:lnTo>
                    <a:lnTo>
                      <a:pt x="290" y="55"/>
                    </a:lnTo>
                    <a:lnTo>
                      <a:pt x="283" y="68"/>
                    </a:lnTo>
                    <a:lnTo>
                      <a:pt x="275" y="81"/>
                    </a:lnTo>
                    <a:lnTo>
                      <a:pt x="271" y="92"/>
                    </a:lnTo>
                    <a:lnTo>
                      <a:pt x="273" y="102"/>
                    </a:lnTo>
                    <a:lnTo>
                      <a:pt x="281" y="110"/>
                    </a:lnTo>
                    <a:lnTo>
                      <a:pt x="294" y="115"/>
                    </a:lnTo>
                    <a:lnTo>
                      <a:pt x="331" y="122"/>
                    </a:lnTo>
                    <a:lnTo>
                      <a:pt x="347" y="122"/>
                    </a:lnTo>
                    <a:lnTo>
                      <a:pt x="364" y="118"/>
                    </a:lnTo>
                    <a:lnTo>
                      <a:pt x="378" y="110"/>
                    </a:lnTo>
                    <a:lnTo>
                      <a:pt x="391" y="100"/>
                    </a:lnTo>
                    <a:lnTo>
                      <a:pt x="399" y="88"/>
                    </a:lnTo>
                    <a:lnTo>
                      <a:pt x="411" y="75"/>
                    </a:lnTo>
                    <a:lnTo>
                      <a:pt x="426" y="62"/>
                    </a:lnTo>
                    <a:lnTo>
                      <a:pt x="441" y="51"/>
                    </a:lnTo>
                    <a:lnTo>
                      <a:pt x="457" y="45"/>
                    </a:lnTo>
                    <a:lnTo>
                      <a:pt x="457" y="45"/>
                    </a:lnTo>
                    <a:lnTo>
                      <a:pt x="470" y="45"/>
                    </a:lnTo>
                    <a:lnTo>
                      <a:pt x="481" y="50"/>
                    </a:lnTo>
                    <a:lnTo>
                      <a:pt x="490" y="58"/>
                    </a:lnTo>
                    <a:lnTo>
                      <a:pt x="497" y="67"/>
                    </a:lnTo>
                    <a:lnTo>
                      <a:pt x="499" y="77"/>
                    </a:lnTo>
                    <a:lnTo>
                      <a:pt x="497" y="89"/>
                    </a:lnTo>
                    <a:lnTo>
                      <a:pt x="491" y="105"/>
                    </a:lnTo>
                    <a:lnTo>
                      <a:pt x="485" y="121"/>
                    </a:lnTo>
                    <a:lnTo>
                      <a:pt x="479" y="136"/>
                    </a:lnTo>
                    <a:lnTo>
                      <a:pt x="477" y="150"/>
                    </a:lnTo>
                    <a:lnTo>
                      <a:pt x="481" y="163"/>
                    </a:lnTo>
                    <a:lnTo>
                      <a:pt x="489" y="172"/>
                    </a:lnTo>
                    <a:lnTo>
                      <a:pt x="502" y="178"/>
                    </a:lnTo>
                    <a:lnTo>
                      <a:pt x="520" y="182"/>
                    </a:lnTo>
                    <a:lnTo>
                      <a:pt x="537" y="182"/>
                    </a:lnTo>
                    <a:lnTo>
                      <a:pt x="554" y="180"/>
                    </a:lnTo>
                    <a:lnTo>
                      <a:pt x="571" y="175"/>
                    </a:lnTo>
                    <a:lnTo>
                      <a:pt x="584" y="165"/>
                    </a:lnTo>
                    <a:lnTo>
                      <a:pt x="737" y="33"/>
                    </a:lnTo>
                    <a:lnTo>
                      <a:pt x="750" y="22"/>
                    </a:lnTo>
                    <a:lnTo>
                      <a:pt x="766" y="12"/>
                    </a:lnTo>
                    <a:lnTo>
                      <a:pt x="784" y="4"/>
                    </a:lnTo>
                    <a:lnTo>
                      <a:pt x="800" y="0"/>
                    </a:lnTo>
                    <a:close/>
                  </a:path>
                </a:pathLst>
              </a:custGeom>
              <a:gradFill>
                <a:gsLst>
                  <a:gs pos="0">
                    <a:srgbClr val="5B9BD5">
                      <a:lumMod val="50000"/>
                    </a:srgbClr>
                  </a:gs>
                  <a:gs pos="47000">
                    <a:srgbClr val="5B9BD5">
                      <a:lumMod val="75000"/>
                    </a:srgbClr>
                  </a:gs>
                  <a:gs pos="100000">
                    <a:srgbClr val="00B0F0"/>
                  </a:gs>
                </a:gsLst>
                <a:lin ang="18000000" scaled="0"/>
              </a:gra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grpSp>
        <p:grpSp>
          <p:nvGrpSpPr>
            <p:cNvPr id="9" name="组合 8"/>
            <p:cNvGrpSpPr/>
            <p:nvPr/>
          </p:nvGrpSpPr>
          <p:grpSpPr>
            <a:xfrm>
              <a:off x="15798" y="1631"/>
              <a:ext cx="4182" cy="4905"/>
              <a:chOff x="15017" y="903"/>
              <a:chExt cx="4182" cy="4905"/>
            </a:xfrm>
          </p:grpSpPr>
          <p:sp>
            <p:nvSpPr>
              <p:cNvPr id="55" name="Freeform 14"/>
              <p:cNvSpPr/>
              <p:nvPr/>
            </p:nvSpPr>
            <p:spPr bwMode="auto">
              <a:xfrm flipH="1">
                <a:off x="15295" y="1178"/>
                <a:ext cx="3905" cy="4630"/>
              </a:xfrm>
              <a:custGeom>
                <a:avLst/>
                <a:gdLst>
                  <a:gd name="T0" fmla="*/ 938 w 1562"/>
                  <a:gd name="T1" fmla="*/ 0 h 1852"/>
                  <a:gd name="T2" fmla="*/ 1334 w 1562"/>
                  <a:gd name="T3" fmla="*/ 202 h 1852"/>
                  <a:gd name="T4" fmla="*/ 1562 w 1562"/>
                  <a:gd name="T5" fmla="*/ 619 h 1852"/>
                  <a:gd name="T6" fmla="*/ 0 w 1562"/>
                  <a:gd name="T7" fmla="*/ 1852 h 1852"/>
                  <a:gd name="T8" fmla="*/ 0 w 1562"/>
                  <a:gd name="T9" fmla="*/ 745 h 1852"/>
                  <a:gd name="T10" fmla="*/ 938 w 1562"/>
                  <a:gd name="T11" fmla="*/ 0 h 1852"/>
                </a:gdLst>
                <a:ahLst/>
                <a:cxnLst>
                  <a:cxn ang="0">
                    <a:pos x="T0" y="T1"/>
                  </a:cxn>
                  <a:cxn ang="0">
                    <a:pos x="T2" y="T3"/>
                  </a:cxn>
                  <a:cxn ang="0">
                    <a:pos x="T4" y="T5"/>
                  </a:cxn>
                  <a:cxn ang="0">
                    <a:pos x="T6" y="T7"/>
                  </a:cxn>
                  <a:cxn ang="0">
                    <a:pos x="T8" y="T9"/>
                  </a:cxn>
                  <a:cxn ang="0">
                    <a:pos x="T10" y="T11"/>
                  </a:cxn>
                </a:cxnLst>
                <a:rect l="0" t="0" r="r" b="b"/>
                <a:pathLst>
                  <a:path w="1562" h="1852">
                    <a:moveTo>
                      <a:pt x="938" y="0"/>
                    </a:moveTo>
                    <a:lnTo>
                      <a:pt x="1334" y="202"/>
                    </a:lnTo>
                    <a:lnTo>
                      <a:pt x="1562" y="619"/>
                    </a:lnTo>
                    <a:lnTo>
                      <a:pt x="0" y="1852"/>
                    </a:lnTo>
                    <a:lnTo>
                      <a:pt x="0" y="745"/>
                    </a:lnTo>
                    <a:lnTo>
                      <a:pt x="938" y="0"/>
                    </a:lnTo>
                    <a:close/>
                  </a:path>
                </a:pathLst>
              </a:custGeom>
              <a:solidFill>
                <a:schemeClr val="bg1">
                  <a:lumMod val="85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62" name="Freeform 667"/>
              <p:cNvSpPr/>
              <p:nvPr/>
            </p:nvSpPr>
            <p:spPr bwMode="auto">
              <a:xfrm flipH="1">
                <a:off x="15017" y="903"/>
                <a:ext cx="1935" cy="1880"/>
              </a:xfrm>
              <a:custGeom>
                <a:avLst/>
                <a:gdLst>
                  <a:gd name="T0" fmla="*/ 770 w 774"/>
                  <a:gd name="T1" fmla="*/ 26 h 752"/>
                  <a:gd name="T2" fmla="*/ 759 w 774"/>
                  <a:gd name="T3" fmla="*/ 77 h 752"/>
                  <a:gd name="T4" fmla="*/ 595 w 774"/>
                  <a:gd name="T5" fmla="*/ 244 h 752"/>
                  <a:gd name="T6" fmla="*/ 586 w 774"/>
                  <a:gd name="T7" fmla="*/ 308 h 752"/>
                  <a:gd name="T8" fmla="*/ 623 w 774"/>
                  <a:gd name="T9" fmla="*/ 332 h 752"/>
                  <a:gd name="T10" fmla="*/ 679 w 774"/>
                  <a:gd name="T11" fmla="*/ 318 h 752"/>
                  <a:gd name="T12" fmla="*/ 705 w 774"/>
                  <a:gd name="T13" fmla="*/ 360 h 752"/>
                  <a:gd name="T14" fmla="*/ 674 w 774"/>
                  <a:gd name="T15" fmla="*/ 399 h 752"/>
                  <a:gd name="T16" fmla="*/ 631 w 774"/>
                  <a:gd name="T17" fmla="*/ 440 h 752"/>
                  <a:gd name="T18" fmla="*/ 631 w 774"/>
                  <a:gd name="T19" fmla="*/ 516 h 752"/>
                  <a:gd name="T20" fmla="*/ 670 w 774"/>
                  <a:gd name="T21" fmla="*/ 518 h 752"/>
                  <a:gd name="T22" fmla="*/ 712 w 774"/>
                  <a:gd name="T23" fmla="*/ 507 h 752"/>
                  <a:gd name="T24" fmla="*/ 720 w 774"/>
                  <a:gd name="T25" fmla="*/ 553 h 752"/>
                  <a:gd name="T26" fmla="*/ 665 w 774"/>
                  <a:gd name="T27" fmla="*/ 605 h 752"/>
                  <a:gd name="T28" fmla="*/ 642 w 774"/>
                  <a:gd name="T29" fmla="*/ 658 h 752"/>
                  <a:gd name="T30" fmla="*/ 649 w 774"/>
                  <a:gd name="T31" fmla="*/ 709 h 752"/>
                  <a:gd name="T32" fmla="*/ 645 w 774"/>
                  <a:gd name="T33" fmla="*/ 751 h 752"/>
                  <a:gd name="T34" fmla="*/ 617 w 774"/>
                  <a:gd name="T35" fmla="*/ 739 h 752"/>
                  <a:gd name="T36" fmla="*/ 436 w 774"/>
                  <a:gd name="T37" fmla="*/ 411 h 752"/>
                  <a:gd name="T38" fmla="*/ 220 w 774"/>
                  <a:gd name="T39" fmla="*/ 585 h 752"/>
                  <a:gd name="T40" fmla="*/ 200 w 774"/>
                  <a:gd name="T41" fmla="*/ 645 h 752"/>
                  <a:gd name="T42" fmla="*/ 207 w 774"/>
                  <a:gd name="T43" fmla="*/ 705 h 752"/>
                  <a:gd name="T44" fmla="*/ 167 w 774"/>
                  <a:gd name="T45" fmla="*/ 738 h 752"/>
                  <a:gd name="T46" fmla="*/ 129 w 774"/>
                  <a:gd name="T47" fmla="*/ 697 h 752"/>
                  <a:gd name="T48" fmla="*/ 81 w 774"/>
                  <a:gd name="T49" fmla="*/ 618 h 752"/>
                  <a:gd name="T50" fmla="*/ 8 w 774"/>
                  <a:gd name="T51" fmla="*/ 581 h 752"/>
                  <a:gd name="T52" fmla="*/ 11 w 774"/>
                  <a:gd name="T53" fmla="*/ 536 h 752"/>
                  <a:gd name="T54" fmla="*/ 65 w 774"/>
                  <a:gd name="T55" fmla="*/ 525 h 752"/>
                  <a:gd name="T56" fmla="*/ 128 w 774"/>
                  <a:gd name="T57" fmla="*/ 533 h 752"/>
                  <a:gd name="T58" fmla="*/ 348 w 774"/>
                  <a:gd name="T59" fmla="*/ 332 h 752"/>
                  <a:gd name="T60" fmla="*/ 42 w 774"/>
                  <a:gd name="T61" fmla="*/ 123 h 752"/>
                  <a:gd name="T62" fmla="*/ 18 w 774"/>
                  <a:gd name="T63" fmla="*/ 96 h 752"/>
                  <a:gd name="T64" fmla="*/ 32 w 774"/>
                  <a:gd name="T65" fmla="*/ 79 h 752"/>
                  <a:gd name="T66" fmla="*/ 82 w 774"/>
                  <a:gd name="T67" fmla="*/ 85 h 752"/>
                  <a:gd name="T68" fmla="*/ 124 w 774"/>
                  <a:gd name="T69" fmla="*/ 92 h 752"/>
                  <a:gd name="T70" fmla="*/ 204 w 774"/>
                  <a:gd name="T71" fmla="*/ 31 h 752"/>
                  <a:gd name="T72" fmla="*/ 232 w 774"/>
                  <a:gd name="T73" fmla="*/ 17 h 752"/>
                  <a:gd name="T74" fmla="*/ 267 w 774"/>
                  <a:gd name="T75" fmla="*/ 33 h 752"/>
                  <a:gd name="T76" fmla="*/ 251 w 774"/>
                  <a:gd name="T77" fmla="*/ 72 h 752"/>
                  <a:gd name="T78" fmla="*/ 251 w 774"/>
                  <a:gd name="T79" fmla="*/ 112 h 752"/>
                  <a:gd name="T80" fmla="*/ 327 w 774"/>
                  <a:gd name="T81" fmla="*/ 117 h 752"/>
                  <a:gd name="T82" fmla="*/ 371 w 774"/>
                  <a:gd name="T83" fmla="*/ 76 h 752"/>
                  <a:gd name="T84" fmla="*/ 413 w 774"/>
                  <a:gd name="T85" fmla="*/ 47 h 752"/>
                  <a:gd name="T86" fmla="*/ 452 w 774"/>
                  <a:gd name="T87" fmla="*/ 76 h 752"/>
                  <a:gd name="T88" fmla="*/ 434 w 774"/>
                  <a:gd name="T89" fmla="*/ 131 h 752"/>
                  <a:gd name="T90" fmla="*/ 456 w 774"/>
                  <a:gd name="T91" fmla="*/ 169 h 752"/>
                  <a:gd name="T92" fmla="*/ 520 w 774"/>
                  <a:gd name="T93" fmla="*/ 165 h 752"/>
                  <a:gd name="T94" fmla="*/ 698 w 774"/>
                  <a:gd name="T95" fmla="*/ 1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4" h="752">
                    <a:moveTo>
                      <a:pt x="736" y="0"/>
                    </a:moveTo>
                    <a:lnTo>
                      <a:pt x="749" y="4"/>
                    </a:lnTo>
                    <a:lnTo>
                      <a:pt x="761" y="14"/>
                    </a:lnTo>
                    <a:lnTo>
                      <a:pt x="770" y="26"/>
                    </a:lnTo>
                    <a:lnTo>
                      <a:pt x="774" y="39"/>
                    </a:lnTo>
                    <a:lnTo>
                      <a:pt x="772" y="47"/>
                    </a:lnTo>
                    <a:lnTo>
                      <a:pt x="768" y="62"/>
                    </a:lnTo>
                    <a:lnTo>
                      <a:pt x="759" y="77"/>
                    </a:lnTo>
                    <a:lnTo>
                      <a:pt x="749" y="92"/>
                    </a:lnTo>
                    <a:lnTo>
                      <a:pt x="737" y="104"/>
                    </a:lnTo>
                    <a:lnTo>
                      <a:pt x="604" y="232"/>
                    </a:lnTo>
                    <a:lnTo>
                      <a:pt x="595" y="244"/>
                    </a:lnTo>
                    <a:lnTo>
                      <a:pt x="587" y="260"/>
                    </a:lnTo>
                    <a:lnTo>
                      <a:pt x="583" y="276"/>
                    </a:lnTo>
                    <a:lnTo>
                      <a:pt x="583" y="290"/>
                    </a:lnTo>
                    <a:lnTo>
                      <a:pt x="586" y="308"/>
                    </a:lnTo>
                    <a:lnTo>
                      <a:pt x="590" y="320"/>
                    </a:lnTo>
                    <a:lnTo>
                      <a:pt x="599" y="329"/>
                    </a:lnTo>
                    <a:lnTo>
                      <a:pt x="610" y="333"/>
                    </a:lnTo>
                    <a:lnTo>
                      <a:pt x="623" y="332"/>
                    </a:lnTo>
                    <a:lnTo>
                      <a:pt x="637" y="328"/>
                    </a:lnTo>
                    <a:lnTo>
                      <a:pt x="653" y="323"/>
                    </a:lnTo>
                    <a:lnTo>
                      <a:pt x="667" y="319"/>
                    </a:lnTo>
                    <a:lnTo>
                      <a:pt x="679" y="318"/>
                    </a:lnTo>
                    <a:lnTo>
                      <a:pt x="690" y="323"/>
                    </a:lnTo>
                    <a:lnTo>
                      <a:pt x="699" y="332"/>
                    </a:lnTo>
                    <a:lnTo>
                      <a:pt x="705" y="345"/>
                    </a:lnTo>
                    <a:lnTo>
                      <a:pt x="705" y="360"/>
                    </a:lnTo>
                    <a:lnTo>
                      <a:pt x="705" y="360"/>
                    </a:lnTo>
                    <a:lnTo>
                      <a:pt x="699" y="373"/>
                    </a:lnTo>
                    <a:lnTo>
                      <a:pt x="687" y="387"/>
                    </a:lnTo>
                    <a:lnTo>
                      <a:pt x="674" y="399"/>
                    </a:lnTo>
                    <a:lnTo>
                      <a:pt x="661" y="408"/>
                    </a:lnTo>
                    <a:lnTo>
                      <a:pt x="650" y="416"/>
                    </a:lnTo>
                    <a:lnTo>
                      <a:pt x="638" y="427"/>
                    </a:lnTo>
                    <a:lnTo>
                      <a:pt x="631" y="440"/>
                    </a:lnTo>
                    <a:lnTo>
                      <a:pt x="625" y="455"/>
                    </a:lnTo>
                    <a:lnTo>
                      <a:pt x="624" y="470"/>
                    </a:lnTo>
                    <a:lnTo>
                      <a:pt x="628" y="504"/>
                    </a:lnTo>
                    <a:lnTo>
                      <a:pt x="631" y="516"/>
                    </a:lnTo>
                    <a:lnTo>
                      <a:pt x="638" y="524"/>
                    </a:lnTo>
                    <a:lnTo>
                      <a:pt x="648" y="528"/>
                    </a:lnTo>
                    <a:lnTo>
                      <a:pt x="658" y="525"/>
                    </a:lnTo>
                    <a:lnTo>
                      <a:pt x="670" y="518"/>
                    </a:lnTo>
                    <a:lnTo>
                      <a:pt x="683" y="512"/>
                    </a:lnTo>
                    <a:lnTo>
                      <a:pt x="695" y="507"/>
                    </a:lnTo>
                    <a:lnTo>
                      <a:pt x="704" y="504"/>
                    </a:lnTo>
                    <a:lnTo>
                      <a:pt x="712" y="507"/>
                    </a:lnTo>
                    <a:lnTo>
                      <a:pt x="720" y="516"/>
                    </a:lnTo>
                    <a:lnTo>
                      <a:pt x="725" y="528"/>
                    </a:lnTo>
                    <a:lnTo>
                      <a:pt x="725" y="542"/>
                    </a:lnTo>
                    <a:lnTo>
                      <a:pt x="720" y="553"/>
                    </a:lnTo>
                    <a:lnTo>
                      <a:pt x="715" y="562"/>
                    </a:lnTo>
                    <a:lnTo>
                      <a:pt x="709" y="567"/>
                    </a:lnTo>
                    <a:lnTo>
                      <a:pt x="708" y="568"/>
                    </a:lnTo>
                    <a:lnTo>
                      <a:pt x="665" y="605"/>
                    </a:lnTo>
                    <a:lnTo>
                      <a:pt x="654" y="617"/>
                    </a:lnTo>
                    <a:lnTo>
                      <a:pt x="648" y="630"/>
                    </a:lnTo>
                    <a:lnTo>
                      <a:pt x="642" y="645"/>
                    </a:lnTo>
                    <a:lnTo>
                      <a:pt x="642" y="658"/>
                    </a:lnTo>
                    <a:lnTo>
                      <a:pt x="645" y="673"/>
                    </a:lnTo>
                    <a:lnTo>
                      <a:pt x="646" y="685"/>
                    </a:lnTo>
                    <a:lnTo>
                      <a:pt x="646" y="689"/>
                    </a:lnTo>
                    <a:lnTo>
                      <a:pt x="649" y="709"/>
                    </a:lnTo>
                    <a:lnTo>
                      <a:pt x="650" y="725"/>
                    </a:lnTo>
                    <a:lnTo>
                      <a:pt x="650" y="736"/>
                    </a:lnTo>
                    <a:lnTo>
                      <a:pt x="648" y="746"/>
                    </a:lnTo>
                    <a:lnTo>
                      <a:pt x="645" y="751"/>
                    </a:lnTo>
                    <a:lnTo>
                      <a:pt x="638" y="752"/>
                    </a:lnTo>
                    <a:lnTo>
                      <a:pt x="632" y="751"/>
                    </a:lnTo>
                    <a:lnTo>
                      <a:pt x="624" y="746"/>
                    </a:lnTo>
                    <a:lnTo>
                      <a:pt x="617" y="739"/>
                    </a:lnTo>
                    <a:lnTo>
                      <a:pt x="611" y="731"/>
                    </a:lnTo>
                    <a:lnTo>
                      <a:pt x="607" y="725"/>
                    </a:lnTo>
                    <a:lnTo>
                      <a:pt x="444" y="423"/>
                    </a:lnTo>
                    <a:lnTo>
                      <a:pt x="436" y="411"/>
                    </a:lnTo>
                    <a:lnTo>
                      <a:pt x="427" y="406"/>
                    </a:lnTo>
                    <a:lnTo>
                      <a:pt x="417" y="406"/>
                    </a:lnTo>
                    <a:lnTo>
                      <a:pt x="407" y="411"/>
                    </a:lnTo>
                    <a:lnTo>
                      <a:pt x="220" y="585"/>
                    </a:lnTo>
                    <a:lnTo>
                      <a:pt x="211" y="597"/>
                    </a:lnTo>
                    <a:lnTo>
                      <a:pt x="203" y="613"/>
                    </a:lnTo>
                    <a:lnTo>
                      <a:pt x="200" y="629"/>
                    </a:lnTo>
                    <a:lnTo>
                      <a:pt x="200" y="645"/>
                    </a:lnTo>
                    <a:lnTo>
                      <a:pt x="204" y="662"/>
                    </a:lnTo>
                    <a:lnTo>
                      <a:pt x="207" y="676"/>
                    </a:lnTo>
                    <a:lnTo>
                      <a:pt x="208" y="690"/>
                    </a:lnTo>
                    <a:lnTo>
                      <a:pt x="207" y="705"/>
                    </a:lnTo>
                    <a:lnTo>
                      <a:pt x="204" y="714"/>
                    </a:lnTo>
                    <a:lnTo>
                      <a:pt x="192" y="729"/>
                    </a:lnTo>
                    <a:lnTo>
                      <a:pt x="180" y="736"/>
                    </a:lnTo>
                    <a:lnTo>
                      <a:pt x="167" y="738"/>
                    </a:lnTo>
                    <a:lnTo>
                      <a:pt x="157" y="736"/>
                    </a:lnTo>
                    <a:lnTo>
                      <a:pt x="146" y="729"/>
                    </a:lnTo>
                    <a:lnTo>
                      <a:pt x="137" y="715"/>
                    </a:lnTo>
                    <a:lnTo>
                      <a:pt x="129" y="697"/>
                    </a:lnTo>
                    <a:lnTo>
                      <a:pt x="123" y="677"/>
                    </a:lnTo>
                    <a:lnTo>
                      <a:pt x="115" y="655"/>
                    </a:lnTo>
                    <a:lnTo>
                      <a:pt x="102" y="633"/>
                    </a:lnTo>
                    <a:lnTo>
                      <a:pt x="81" y="618"/>
                    </a:lnTo>
                    <a:lnTo>
                      <a:pt x="60" y="609"/>
                    </a:lnTo>
                    <a:lnTo>
                      <a:pt x="40" y="601"/>
                    </a:lnTo>
                    <a:lnTo>
                      <a:pt x="21" y="593"/>
                    </a:lnTo>
                    <a:lnTo>
                      <a:pt x="8" y="581"/>
                    </a:lnTo>
                    <a:lnTo>
                      <a:pt x="2" y="571"/>
                    </a:lnTo>
                    <a:lnTo>
                      <a:pt x="0" y="560"/>
                    </a:lnTo>
                    <a:lnTo>
                      <a:pt x="3" y="547"/>
                    </a:lnTo>
                    <a:lnTo>
                      <a:pt x="11" y="536"/>
                    </a:lnTo>
                    <a:lnTo>
                      <a:pt x="27" y="525"/>
                    </a:lnTo>
                    <a:lnTo>
                      <a:pt x="36" y="524"/>
                    </a:lnTo>
                    <a:lnTo>
                      <a:pt x="50" y="524"/>
                    </a:lnTo>
                    <a:lnTo>
                      <a:pt x="65" y="525"/>
                    </a:lnTo>
                    <a:lnTo>
                      <a:pt x="79" y="529"/>
                    </a:lnTo>
                    <a:lnTo>
                      <a:pt x="96" y="533"/>
                    </a:lnTo>
                    <a:lnTo>
                      <a:pt x="112" y="536"/>
                    </a:lnTo>
                    <a:lnTo>
                      <a:pt x="128" y="533"/>
                    </a:lnTo>
                    <a:lnTo>
                      <a:pt x="144" y="526"/>
                    </a:lnTo>
                    <a:lnTo>
                      <a:pt x="155" y="517"/>
                    </a:lnTo>
                    <a:lnTo>
                      <a:pt x="342" y="341"/>
                    </a:lnTo>
                    <a:lnTo>
                      <a:pt x="348" y="332"/>
                    </a:lnTo>
                    <a:lnTo>
                      <a:pt x="348" y="323"/>
                    </a:lnTo>
                    <a:lnTo>
                      <a:pt x="343" y="312"/>
                    </a:lnTo>
                    <a:lnTo>
                      <a:pt x="334" y="305"/>
                    </a:lnTo>
                    <a:lnTo>
                      <a:pt x="42" y="123"/>
                    </a:lnTo>
                    <a:lnTo>
                      <a:pt x="35" y="118"/>
                    </a:lnTo>
                    <a:lnTo>
                      <a:pt x="28" y="112"/>
                    </a:lnTo>
                    <a:lnTo>
                      <a:pt x="21" y="104"/>
                    </a:lnTo>
                    <a:lnTo>
                      <a:pt x="18" y="96"/>
                    </a:lnTo>
                    <a:lnTo>
                      <a:pt x="16" y="89"/>
                    </a:lnTo>
                    <a:lnTo>
                      <a:pt x="18" y="84"/>
                    </a:lnTo>
                    <a:lnTo>
                      <a:pt x="23" y="80"/>
                    </a:lnTo>
                    <a:lnTo>
                      <a:pt x="32" y="79"/>
                    </a:lnTo>
                    <a:lnTo>
                      <a:pt x="45" y="79"/>
                    </a:lnTo>
                    <a:lnTo>
                      <a:pt x="61" y="81"/>
                    </a:lnTo>
                    <a:lnTo>
                      <a:pt x="81" y="85"/>
                    </a:lnTo>
                    <a:lnTo>
                      <a:pt x="82" y="85"/>
                    </a:lnTo>
                    <a:lnTo>
                      <a:pt x="88" y="87"/>
                    </a:lnTo>
                    <a:lnTo>
                      <a:pt x="99" y="89"/>
                    </a:lnTo>
                    <a:lnTo>
                      <a:pt x="111" y="92"/>
                    </a:lnTo>
                    <a:lnTo>
                      <a:pt x="124" y="92"/>
                    </a:lnTo>
                    <a:lnTo>
                      <a:pt x="138" y="88"/>
                    </a:lnTo>
                    <a:lnTo>
                      <a:pt x="153" y="81"/>
                    </a:lnTo>
                    <a:lnTo>
                      <a:pt x="165" y="72"/>
                    </a:lnTo>
                    <a:lnTo>
                      <a:pt x="204" y="31"/>
                    </a:lnTo>
                    <a:lnTo>
                      <a:pt x="205" y="30"/>
                    </a:lnTo>
                    <a:lnTo>
                      <a:pt x="212" y="25"/>
                    </a:lnTo>
                    <a:lnTo>
                      <a:pt x="220" y="20"/>
                    </a:lnTo>
                    <a:lnTo>
                      <a:pt x="232" y="17"/>
                    </a:lnTo>
                    <a:lnTo>
                      <a:pt x="242" y="17"/>
                    </a:lnTo>
                    <a:lnTo>
                      <a:pt x="253" y="20"/>
                    </a:lnTo>
                    <a:lnTo>
                      <a:pt x="262" y="26"/>
                    </a:lnTo>
                    <a:lnTo>
                      <a:pt x="267" y="33"/>
                    </a:lnTo>
                    <a:lnTo>
                      <a:pt x="268" y="39"/>
                    </a:lnTo>
                    <a:lnTo>
                      <a:pt x="264" y="49"/>
                    </a:lnTo>
                    <a:lnTo>
                      <a:pt x="259" y="60"/>
                    </a:lnTo>
                    <a:lnTo>
                      <a:pt x="251" y="72"/>
                    </a:lnTo>
                    <a:lnTo>
                      <a:pt x="245" y="84"/>
                    </a:lnTo>
                    <a:lnTo>
                      <a:pt x="241" y="94"/>
                    </a:lnTo>
                    <a:lnTo>
                      <a:pt x="243" y="104"/>
                    </a:lnTo>
                    <a:lnTo>
                      <a:pt x="251" y="112"/>
                    </a:lnTo>
                    <a:lnTo>
                      <a:pt x="263" y="115"/>
                    </a:lnTo>
                    <a:lnTo>
                      <a:pt x="297" y="121"/>
                    </a:lnTo>
                    <a:lnTo>
                      <a:pt x="312" y="121"/>
                    </a:lnTo>
                    <a:lnTo>
                      <a:pt x="327" y="117"/>
                    </a:lnTo>
                    <a:lnTo>
                      <a:pt x="342" y="109"/>
                    </a:lnTo>
                    <a:lnTo>
                      <a:pt x="352" y="100"/>
                    </a:lnTo>
                    <a:lnTo>
                      <a:pt x="360" y="88"/>
                    </a:lnTo>
                    <a:lnTo>
                      <a:pt x="371" y="76"/>
                    </a:lnTo>
                    <a:lnTo>
                      <a:pt x="384" y="64"/>
                    </a:lnTo>
                    <a:lnTo>
                      <a:pt x="398" y="54"/>
                    </a:lnTo>
                    <a:lnTo>
                      <a:pt x="413" y="47"/>
                    </a:lnTo>
                    <a:lnTo>
                      <a:pt x="413" y="47"/>
                    </a:lnTo>
                    <a:lnTo>
                      <a:pt x="427" y="49"/>
                    </a:lnTo>
                    <a:lnTo>
                      <a:pt x="439" y="55"/>
                    </a:lnTo>
                    <a:lnTo>
                      <a:pt x="448" y="66"/>
                    </a:lnTo>
                    <a:lnTo>
                      <a:pt x="452" y="76"/>
                    </a:lnTo>
                    <a:lnTo>
                      <a:pt x="449" y="88"/>
                    </a:lnTo>
                    <a:lnTo>
                      <a:pt x="445" y="102"/>
                    </a:lnTo>
                    <a:lnTo>
                      <a:pt x="439" y="117"/>
                    </a:lnTo>
                    <a:lnTo>
                      <a:pt x="434" y="131"/>
                    </a:lnTo>
                    <a:lnTo>
                      <a:pt x="432" y="144"/>
                    </a:lnTo>
                    <a:lnTo>
                      <a:pt x="436" y="156"/>
                    </a:lnTo>
                    <a:lnTo>
                      <a:pt x="444" y="165"/>
                    </a:lnTo>
                    <a:lnTo>
                      <a:pt x="456" y="169"/>
                    </a:lnTo>
                    <a:lnTo>
                      <a:pt x="473" y="173"/>
                    </a:lnTo>
                    <a:lnTo>
                      <a:pt x="489" y="175"/>
                    </a:lnTo>
                    <a:lnTo>
                      <a:pt x="505" y="171"/>
                    </a:lnTo>
                    <a:lnTo>
                      <a:pt x="520" y="165"/>
                    </a:lnTo>
                    <a:lnTo>
                      <a:pt x="532" y="156"/>
                    </a:lnTo>
                    <a:lnTo>
                      <a:pt x="670" y="31"/>
                    </a:lnTo>
                    <a:lnTo>
                      <a:pt x="682" y="21"/>
                    </a:lnTo>
                    <a:lnTo>
                      <a:pt x="698" y="12"/>
                    </a:lnTo>
                    <a:lnTo>
                      <a:pt x="713" y="4"/>
                    </a:lnTo>
                    <a:lnTo>
                      <a:pt x="729" y="0"/>
                    </a:lnTo>
                    <a:lnTo>
                      <a:pt x="736" y="0"/>
                    </a:lnTo>
                    <a:close/>
                  </a:path>
                </a:pathLst>
              </a:custGeom>
              <a:solidFill>
                <a:schemeClr val="bg1">
                  <a:lumMod val="85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grpSp>
      </p:grpSp>
      <p:sp>
        <p:nvSpPr>
          <p:cNvPr id="63" name="Text Placeholder 32"/>
          <p:cNvSpPr txBox="1"/>
          <p:nvPr/>
        </p:nvSpPr>
        <p:spPr>
          <a:xfrm>
            <a:off x="7731760" y="762000"/>
            <a:ext cx="3290570" cy="28282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本项目基于 Yii 框架，并将其与 HTML 前端模板结合，每部分都遵循MVC分离的设计模式，选用 git&amp;github 作为团队协作工具。</a:t>
            </a:r>
            <a:endParaRPr lang="zh-CN" altLang="en-US" sz="2000" dirty="0">
              <a:solidFill>
                <a:schemeClr val="accent3">
                  <a:lumMod val="75000"/>
                </a:schemeClr>
              </a:solidFill>
              <a:latin typeface="+mn-lt"/>
              <a:cs typeface="+mn-ea"/>
              <a:sym typeface="+mn-lt"/>
            </a:endParaRPr>
          </a:p>
        </p:txBody>
      </p:sp>
      <p:grpSp>
        <p:nvGrpSpPr>
          <p:cNvPr id="72" name="Group 23"/>
          <p:cNvGrpSpPr/>
          <p:nvPr/>
        </p:nvGrpSpPr>
        <p:grpSpPr>
          <a:xfrm>
            <a:off x="3704620" y="5514977"/>
            <a:ext cx="4001135" cy="562534"/>
            <a:chOff x="7218034" y="5033562"/>
            <a:chExt cx="4001135" cy="562534"/>
          </a:xfrm>
        </p:grpSpPr>
        <p:sp>
          <p:nvSpPr>
            <p:cNvPr id="73" name="TextBox 8"/>
            <p:cNvSpPr txBox="1"/>
            <p:nvPr/>
          </p:nvSpPr>
          <p:spPr>
            <a:xfrm>
              <a:off x="7218034" y="5108272"/>
              <a:ext cx="2435793" cy="337185"/>
            </a:xfrm>
            <a:prstGeom prst="rect">
              <a:avLst/>
            </a:prstGeom>
            <a:noFill/>
          </p:spPr>
          <p:txBody>
            <a:bodyPr wrap="square" rtlCol="0">
              <a:spAutoFit/>
            </a:bodyPr>
            <a:lstStyle/>
            <a:p>
              <a:r>
                <a:rPr lang="zh-CN" altLang="en-US" sz="1600" b="1" dirty="0">
                  <a:cs typeface="+mn-ea"/>
                  <a:sym typeface="+mn-lt"/>
                </a:rPr>
                <a:t>提交次数</a:t>
              </a:r>
              <a:endParaRPr lang="en-US" sz="1600" b="1" dirty="0">
                <a:cs typeface="+mn-ea"/>
                <a:sym typeface="+mn-lt"/>
              </a:endParaRPr>
            </a:p>
          </p:txBody>
        </p:sp>
        <p:sp>
          <p:nvSpPr>
            <p:cNvPr id="74" name="TextBox 9"/>
            <p:cNvSpPr txBox="1"/>
            <p:nvPr/>
          </p:nvSpPr>
          <p:spPr>
            <a:xfrm>
              <a:off x="9885680" y="5033562"/>
              <a:ext cx="1333489" cy="521970"/>
            </a:xfrm>
            <a:prstGeom prst="rect">
              <a:avLst/>
            </a:prstGeom>
            <a:noFill/>
          </p:spPr>
          <p:txBody>
            <a:bodyPr wrap="square" rtlCol="0">
              <a:spAutoFit/>
            </a:bodyPr>
            <a:lstStyle/>
            <a:p>
              <a:pPr algn="ctr"/>
              <a:r>
                <a:rPr lang="en-US" sz="2800" b="1" dirty="0">
                  <a:solidFill>
                    <a:srgbClr val="0CA0E0"/>
                  </a:solidFill>
                  <a:cs typeface="+mn-ea"/>
                  <a:sym typeface="+mn-lt"/>
                </a:rPr>
                <a:t>77</a:t>
              </a:r>
              <a:r>
                <a:rPr lang="zh-CN" altLang="en-US" sz="2800" b="1" dirty="0">
                  <a:solidFill>
                    <a:srgbClr val="0CA0E0"/>
                  </a:solidFill>
                  <a:cs typeface="+mn-ea"/>
                  <a:sym typeface="+mn-lt"/>
                </a:rPr>
                <a:t>次</a:t>
              </a:r>
              <a:endParaRPr lang="zh-CN" altLang="en-US" sz="2800" b="1" dirty="0">
                <a:solidFill>
                  <a:srgbClr val="0CA0E0"/>
                </a:solidFill>
                <a:cs typeface="+mn-ea"/>
                <a:sym typeface="+mn-lt"/>
              </a:endParaRPr>
            </a:p>
          </p:txBody>
        </p:sp>
        <p:grpSp>
          <p:nvGrpSpPr>
            <p:cNvPr id="75" name="Group 10"/>
            <p:cNvGrpSpPr/>
            <p:nvPr/>
          </p:nvGrpSpPr>
          <p:grpSpPr>
            <a:xfrm>
              <a:off x="7275512" y="5516333"/>
              <a:ext cx="3744133" cy="79763"/>
              <a:chOff x="7604905" y="5466842"/>
              <a:chExt cx="4035442" cy="85969"/>
            </a:xfrm>
          </p:grpSpPr>
          <p:sp>
            <p:nvSpPr>
              <p:cNvPr id="76" name="Freeform 11"/>
              <p:cNvSpPr/>
              <p:nvPr/>
            </p:nvSpPr>
            <p:spPr>
              <a:xfrm>
                <a:off x="7604905" y="5466843"/>
                <a:ext cx="4035442" cy="85968"/>
              </a:xfrm>
              <a:custGeom>
                <a:avLst/>
                <a:gdLst>
                  <a:gd name="connsiteX0" fmla="*/ 46897 w 4402807"/>
                  <a:gd name="connsiteY0" fmla="*/ 0 h 93794"/>
                  <a:gd name="connsiteX1" fmla="*/ 4352197 w 4402807"/>
                  <a:gd name="connsiteY1" fmla="*/ 0 h 93794"/>
                  <a:gd name="connsiteX2" fmla="*/ 4352197 w 4402807"/>
                  <a:gd name="connsiteY2" fmla="*/ 750 h 93794"/>
                  <a:gd name="connsiteX3" fmla="*/ 4355910 w 4402807"/>
                  <a:gd name="connsiteY3" fmla="*/ 0 h 93794"/>
                  <a:gd name="connsiteX4" fmla="*/ 4402807 w 4402807"/>
                  <a:gd name="connsiteY4" fmla="*/ 46897 h 93794"/>
                  <a:gd name="connsiteX5" fmla="*/ 4355910 w 4402807"/>
                  <a:gd name="connsiteY5" fmla="*/ 93794 h 93794"/>
                  <a:gd name="connsiteX6" fmla="*/ 4352197 w 4402807"/>
                  <a:gd name="connsiteY6" fmla="*/ 93045 h 93794"/>
                  <a:gd name="connsiteX7" fmla="*/ 4352197 w 4402807"/>
                  <a:gd name="connsiteY7" fmla="*/ 93793 h 93794"/>
                  <a:gd name="connsiteX8" fmla="*/ 46902 w 4402807"/>
                  <a:gd name="connsiteY8" fmla="*/ 93793 h 93794"/>
                  <a:gd name="connsiteX9" fmla="*/ 46897 w 4402807"/>
                  <a:gd name="connsiteY9" fmla="*/ 93794 h 93794"/>
                  <a:gd name="connsiteX10" fmla="*/ 0 w 4402807"/>
                  <a:gd name="connsiteY10" fmla="*/ 46897 h 93794"/>
                  <a:gd name="connsiteX11" fmla="*/ 46897 w 4402807"/>
                  <a:gd name="connsiteY11"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2807" h="93794">
                    <a:moveTo>
                      <a:pt x="46897" y="0"/>
                    </a:moveTo>
                    <a:lnTo>
                      <a:pt x="4352197" y="0"/>
                    </a:lnTo>
                    <a:lnTo>
                      <a:pt x="4352197" y="750"/>
                    </a:lnTo>
                    <a:lnTo>
                      <a:pt x="4355910" y="0"/>
                    </a:lnTo>
                    <a:cubicBezTo>
                      <a:pt x="4381810" y="0"/>
                      <a:pt x="4402807" y="20997"/>
                      <a:pt x="4402807" y="46897"/>
                    </a:cubicBezTo>
                    <a:cubicBezTo>
                      <a:pt x="4402807" y="72797"/>
                      <a:pt x="4381810" y="93794"/>
                      <a:pt x="4355910" y="93794"/>
                    </a:cubicBezTo>
                    <a:lnTo>
                      <a:pt x="4352197" y="93045"/>
                    </a:lnTo>
                    <a:lnTo>
                      <a:pt x="4352197" y="93793"/>
                    </a:lnTo>
                    <a:lnTo>
                      <a:pt x="46902" y="93793"/>
                    </a:lnTo>
                    <a:lnTo>
                      <a:pt x="46897" y="93794"/>
                    </a:lnTo>
                    <a:cubicBezTo>
                      <a:pt x="20997" y="93794"/>
                      <a:pt x="0" y="72797"/>
                      <a:pt x="0" y="46897"/>
                    </a:cubicBezTo>
                    <a:cubicBezTo>
                      <a:pt x="0" y="20997"/>
                      <a:pt x="20997" y="0"/>
                      <a:pt x="468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sp>
            <p:nvSpPr>
              <p:cNvPr id="77" name="Freeform 12"/>
              <p:cNvSpPr/>
              <p:nvPr/>
            </p:nvSpPr>
            <p:spPr>
              <a:xfrm>
                <a:off x="7604906" y="5466842"/>
                <a:ext cx="2312580" cy="85968"/>
              </a:xfrm>
              <a:custGeom>
                <a:avLst/>
                <a:gdLst>
                  <a:gd name="connsiteX0" fmla="*/ 46897 w 3116395"/>
                  <a:gd name="connsiteY0" fmla="*/ 0 h 93794"/>
                  <a:gd name="connsiteX1" fmla="*/ 3069497 w 3116395"/>
                  <a:gd name="connsiteY1" fmla="*/ 0 h 93794"/>
                  <a:gd name="connsiteX2" fmla="*/ 3069498 w 3116395"/>
                  <a:gd name="connsiteY2" fmla="*/ 0 h 93794"/>
                  <a:gd name="connsiteX3" fmla="*/ 3116395 w 3116395"/>
                  <a:gd name="connsiteY3" fmla="*/ 46897 h 93794"/>
                  <a:gd name="connsiteX4" fmla="*/ 3069498 w 3116395"/>
                  <a:gd name="connsiteY4" fmla="*/ 93794 h 93794"/>
                  <a:gd name="connsiteX5" fmla="*/ 3069493 w 3116395"/>
                  <a:gd name="connsiteY5" fmla="*/ 93793 h 93794"/>
                  <a:gd name="connsiteX6" fmla="*/ 46902 w 3116395"/>
                  <a:gd name="connsiteY6" fmla="*/ 93793 h 93794"/>
                  <a:gd name="connsiteX7" fmla="*/ 46897 w 3116395"/>
                  <a:gd name="connsiteY7" fmla="*/ 93794 h 93794"/>
                  <a:gd name="connsiteX8" fmla="*/ 0 w 3116395"/>
                  <a:gd name="connsiteY8" fmla="*/ 46897 h 93794"/>
                  <a:gd name="connsiteX9" fmla="*/ 46897 w 3116395"/>
                  <a:gd name="connsiteY9"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395" h="93794">
                    <a:moveTo>
                      <a:pt x="46897" y="0"/>
                    </a:moveTo>
                    <a:lnTo>
                      <a:pt x="3069497" y="0"/>
                    </a:lnTo>
                    <a:lnTo>
                      <a:pt x="3069498" y="0"/>
                    </a:lnTo>
                    <a:cubicBezTo>
                      <a:pt x="3095398" y="0"/>
                      <a:pt x="3116395" y="20997"/>
                      <a:pt x="3116395" y="46897"/>
                    </a:cubicBezTo>
                    <a:cubicBezTo>
                      <a:pt x="3116395" y="72797"/>
                      <a:pt x="3095398" y="93794"/>
                      <a:pt x="3069498" y="93794"/>
                    </a:cubicBezTo>
                    <a:lnTo>
                      <a:pt x="3069493" y="93793"/>
                    </a:lnTo>
                    <a:lnTo>
                      <a:pt x="46902" y="93793"/>
                    </a:lnTo>
                    <a:lnTo>
                      <a:pt x="46897" y="93794"/>
                    </a:lnTo>
                    <a:cubicBezTo>
                      <a:pt x="20997" y="93794"/>
                      <a:pt x="0" y="72797"/>
                      <a:pt x="0" y="46897"/>
                    </a:cubicBezTo>
                    <a:cubicBezTo>
                      <a:pt x="0" y="20997"/>
                      <a:pt x="20997" y="0"/>
                      <a:pt x="46897" y="0"/>
                    </a:cubicBezTo>
                    <a:close/>
                  </a:path>
                </a:pathLst>
              </a:cu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cs typeface="+mn-ea"/>
                  <a:sym typeface="+mn-lt"/>
                </a:endParaRPr>
              </a:p>
            </p:txBody>
          </p:sp>
        </p:grpSp>
      </p:grpSp>
      <p:pic>
        <p:nvPicPr>
          <p:cNvPr id="13" name="图片 12" descr="git"/>
          <p:cNvPicPr>
            <a:picLocks noChangeAspect="1"/>
          </p:cNvPicPr>
          <p:nvPr/>
        </p:nvPicPr>
        <p:blipFill>
          <a:blip r:embed="rId2"/>
          <a:stretch>
            <a:fillRect/>
          </a:stretch>
        </p:blipFill>
        <p:spPr>
          <a:xfrm>
            <a:off x="159385" y="1470660"/>
            <a:ext cx="7546340" cy="3783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919508" y="-1813663"/>
              <a:ext cx="833882"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02</a:t>
              </a:r>
              <a:endParaRPr kumimoji="0" lang="zh-CN" altLang="en-US"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6" name="图片 15"/>
          <p:cNvPicPr>
            <a:picLocks noChangeAspect="1"/>
          </p:cNvPicPr>
          <p:nvPr/>
        </p:nvPicPr>
        <p:blipFill>
          <a:blip r:embed="rId2" cstate="screen"/>
          <a:stretch>
            <a:fillRect/>
          </a:stretch>
        </p:blipFill>
        <p:spPr>
          <a:xfrm>
            <a:off x="408381" y="325766"/>
            <a:ext cx="1348034" cy="535135"/>
          </a:xfrm>
          <a:prstGeom prst="rect">
            <a:avLst/>
          </a:prstGeom>
        </p:spPr>
      </p:pic>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2294218" cy="1107996"/>
          </a:xfrm>
          <a:prstGeom prst="rect">
            <a:avLst/>
          </a:prstGeom>
          <a:noFill/>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TWO</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5663"/>
          </a:xfrm>
          <a:prstGeom prst="rect">
            <a:avLst/>
          </a:prstGeom>
          <a:noFill/>
          <a:effectLst/>
        </p:spPr>
        <p:txBody>
          <a:bodyPr wrap="square" rtlCol="0">
            <a:spAutoFit/>
          </a:bodyPr>
          <a:lstStyle/>
          <a:p>
            <a:r>
              <a:rPr lang="zh-CN" altLang="en-US" sz="6000" dirty="0">
                <a:cs typeface="+mn-ea"/>
                <a:sym typeface="+mn-lt"/>
              </a:rPr>
              <a:t>工作业绩展示</a:t>
            </a:r>
            <a:endParaRPr lang="zh-CN" altLang="en-US" sz="6000" dirty="0">
              <a:cs typeface="+mn-ea"/>
              <a:sym typeface="+mn-lt"/>
            </a:endParaRPr>
          </a:p>
        </p:txBody>
      </p:sp>
      <p:sp>
        <p:nvSpPr>
          <p:cNvPr id="20" name="矩形 19"/>
          <p:cNvSpPr/>
          <p:nvPr/>
        </p:nvSpPr>
        <p:spPr>
          <a:xfrm>
            <a:off x="6096000" y="4399248"/>
            <a:ext cx="4572794" cy="577089"/>
          </a:xfrm>
          <a:prstGeom prst="rect">
            <a:avLst/>
          </a:prstGeom>
        </p:spPr>
        <p:txBody>
          <a:bodyPr lIns="91448" tIns="45724" rIns="91448" bIns="45724">
            <a:spAutoFit/>
          </a:bodyPr>
          <a:lstStyle/>
          <a:p>
            <a:r>
              <a:rPr lang="en-US" altLang="zh-CN" sz="1050" dirty="0">
                <a:solidFill>
                  <a:schemeClr val="bg1">
                    <a:lumMod val="75000"/>
                  </a:schemeClr>
                </a:solidFill>
                <a:cs typeface="+mn-ea"/>
                <a:sym typeface="+mn-lt"/>
              </a:rPr>
              <a:t>Chinese  companies  will no longer remain in the hard stage and they are also promoting a culture Chinese  companies  will no longer remain </a:t>
            </a:r>
            <a:endParaRPr lang="en-US" altLang="zh-CN" sz="1050" dirty="0">
              <a:solidFill>
                <a:schemeClr val="bg1">
                  <a:lumMod val="75000"/>
                </a:schemeClr>
              </a:solidFill>
              <a:cs typeface="+mn-ea"/>
              <a:sym typeface="+mn-lt"/>
            </a:endParaRPr>
          </a:p>
          <a:p>
            <a:r>
              <a:rPr lang="en-US" altLang="zh-CN" sz="1050" dirty="0">
                <a:solidFill>
                  <a:schemeClr val="bg1">
                    <a:lumMod val="75000"/>
                  </a:schemeClr>
                </a:solidFill>
                <a:cs typeface="+mn-ea"/>
                <a:sym typeface="+mn-lt"/>
              </a:rPr>
              <a:t>in the hard stage and they are also wang ling </a:t>
            </a:r>
            <a:r>
              <a:rPr lang="en-US" altLang="zh-CN" sz="1050" dirty="0" err="1">
                <a:solidFill>
                  <a:schemeClr val="bg1">
                    <a:lumMod val="75000"/>
                  </a:schemeClr>
                </a:solidFill>
                <a:cs typeface="+mn-ea"/>
                <a:sym typeface="+mn-lt"/>
              </a:rPr>
              <a:t>yan</a:t>
            </a:r>
            <a:r>
              <a:rPr lang="en-US" altLang="zh-CN" sz="1050" dirty="0">
                <a:solidFill>
                  <a:schemeClr val="bg1">
                    <a:lumMod val="75000"/>
                  </a:schemeClr>
                </a:solidFill>
                <a:cs typeface="+mn-ea"/>
                <a:sym typeface="+mn-lt"/>
              </a:rPr>
              <a:t> a culture</a:t>
            </a:r>
            <a:endParaRPr lang="en-US" altLang="zh-CN" sz="1050" dirty="0">
              <a:solidFill>
                <a:schemeClr val="bg1">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p:bldP spid="17" grpId="1"/>
      <p:bldP spid="18"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grpSp>
        <p:nvGrpSpPr>
          <p:cNvPr id="92" name="组合 91"/>
          <p:cNvGrpSpPr/>
          <p:nvPr/>
        </p:nvGrpSpPr>
        <p:grpSpPr>
          <a:xfrm>
            <a:off x="-2173382" y="1743746"/>
            <a:ext cx="6800504" cy="7010960"/>
            <a:chOff x="-2463561" y="1515575"/>
            <a:chExt cx="6800504" cy="7010960"/>
          </a:xfrm>
        </p:grpSpPr>
        <p:pic>
          <p:nvPicPr>
            <p:cNvPr id="91" name="图片 90"/>
            <p:cNvPicPr>
              <a:picLocks noChangeAspect="1"/>
            </p:cNvPicPr>
            <p:nvPr/>
          </p:nvPicPr>
          <p:blipFill>
            <a:blip r:embed="rId2"/>
            <a:stretch>
              <a:fillRect/>
            </a:stretch>
          </p:blipFill>
          <p:spPr>
            <a:xfrm>
              <a:off x="-2463561" y="2452463"/>
              <a:ext cx="6184223" cy="6074072"/>
            </a:xfrm>
            <a:prstGeom prst="rect">
              <a:avLst/>
            </a:prstGeom>
          </p:spPr>
        </p:pic>
        <p:grpSp>
          <p:nvGrpSpPr>
            <p:cNvPr id="29" name="组合 28"/>
            <p:cNvGrpSpPr/>
            <p:nvPr/>
          </p:nvGrpSpPr>
          <p:grpSpPr>
            <a:xfrm>
              <a:off x="1482972" y="1515575"/>
              <a:ext cx="2853971" cy="4555048"/>
              <a:chOff x="4669015" y="1115412"/>
              <a:chExt cx="2853970" cy="4555048"/>
            </a:xfrm>
            <a:effectLst>
              <a:outerShdw blurRad="228600" dist="101600" dir="2700000" algn="tl" rotWithShape="0">
                <a:prstClr val="black">
                  <a:alpha val="30000"/>
                </a:prstClr>
              </a:outerShdw>
            </a:effectLst>
          </p:grpSpPr>
          <p:grpSp>
            <p:nvGrpSpPr>
              <p:cNvPr id="30" name="组合 29"/>
              <p:cNvGrpSpPr/>
              <p:nvPr/>
            </p:nvGrpSpPr>
            <p:grpSpPr>
              <a:xfrm>
                <a:off x="5431978" y="4511883"/>
                <a:ext cx="1328044" cy="1158577"/>
                <a:chOff x="3667322" y="4667095"/>
                <a:chExt cx="1831730" cy="1597940"/>
              </a:xfrm>
            </p:grpSpPr>
            <p:sp>
              <p:nvSpPr>
                <p:cNvPr id="37" name="圆角矩形 14"/>
                <p:cNvSpPr/>
                <p:nvPr/>
              </p:nvSpPr>
              <p:spPr>
                <a:xfrm>
                  <a:off x="4210045" y="6028676"/>
                  <a:ext cx="762006" cy="217706"/>
                </a:xfrm>
                <a:prstGeom prst="roundRect">
                  <a:avLst/>
                </a:prstGeom>
                <a:gradFill>
                  <a:gsLst>
                    <a:gs pos="53000">
                      <a:schemeClr val="bg1">
                        <a:lumMod val="75000"/>
                      </a:schemeClr>
                    </a:gs>
                    <a:gs pos="100000">
                      <a:schemeClr val="bg1">
                        <a:lumMod val="6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38" name="任意多边形 15"/>
                <p:cNvSpPr/>
                <p:nvPr/>
              </p:nvSpPr>
              <p:spPr>
                <a:xfrm rot="18900000">
                  <a:off x="3939602" y="4935998"/>
                  <a:ext cx="1302892" cy="1329037"/>
                </a:xfrm>
                <a:custGeom>
                  <a:avLst/>
                  <a:gdLst>
                    <a:gd name="connsiteX0" fmla="*/ 221518 w 1329080"/>
                    <a:gd name="connsiteY0" fmla="*/ 0 h 1329080"/>
                    <a:gd name="connsiteX1" fmla="*/ 1329080 w 1329080"/>
                    <a:gd name="connsiteY1" fmla="*/ 1107563 h 1329080"/>
                    <a:gd name="connsiteX2" fmla="*/ 1107563 w 1329080"/>
                    <a:gd name="connsiteY2" fmla="*/ 1329080 h 1329080"/>
                    <a:gd name="connsiteX3" fmla="*/ 543947 w 1329080"/>
                    <a:gd name="connsiteY3" fmla="*/ 1329080 h 1329080"/>
                    <a:gd name="connsiteX4" fmla="*/ 0 w 1329080"/>
                    <a:gd name="connsiteY4" fmla="*/ 785133 h 1329080"/>
                    <a:gd name="connsiteX5" fmla="*/ 0 w 1329080"/>
                    <a:gd name="connsiteY5" fmla="*/ 221518 h 1329080"/>
                    <a:gd name="connsiteX6" fmla="*/ 221518 w 1329080"/>
                    <a:gd name="connsiteY6" fmla="*/ 0 h 13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080" h="1329080">
                      <a:moveTo>
                        <a:pt x="221518" y="0"/>
                      </a:moveTo>
                      <a:lnTo>
                        <a:pt x="1329080" y="1107563"/>
                      </a:lnTo>
                      <a:cubicBezTo>
                        <a:pt x="1329080" y="1229903"/>
                        <a:pt x="1229903" y="1329080"/>
                        <a:pt x="1107563" y="1329080"/>
                      </a:cubicBezTo>
                      <a:lnTo>
                        <a:pt x="543947" y="1329080"/>
                      </a:lnTo>
                      <a:lnTo>
                        <a:pt x="0" y="785133"/>
                      </a:lnTo>
                      <a:lnTo>
                        <a:pt x="0" y="221518"/>
                      </a:lnTo>
                      <a:cubicBezTo>
                        <a:pt x="0" y="99177"/>
                        <a:pt x="99177" y="0"/>
                        <a:pt x="221518" y="0"/>
                      </a:cubicBezTo>
                      <a:close/>
                    </a:path>
                  </a:pathLst>
                </a:custGeom>
                <a:gradFill>
                  <a:gsLst>
                    <a:gs pos="48000">
                      <a:schemeClr val="bg1">
                        <a:lumMod val="65000"/>
                      </a:schemeClr>
                    </a:gs>
                    <a:gs pos="100000">
                      <a:schemeClr val="bg1">
                        <a:lumMod val="75000"/>
                        <a:alpha val="82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39" name="任意多边形 16"/>
                <p:cNvSpPr/>
                <p:nvPr/>
              </p:nvSpPr>
              <p:spPr>
                <a:xfrm>
                  <a:off x="3748086" y="4667095"/>
                  <a:ext cx="1685925" cy="933422"/>
                </a:xfrm>
                <a:custGeom>
                  <a:avLst/>
                  <a:gdLst>
                    <a:gd name="connsiteX0" fmla="*/ 0 w 1685925"/>
                    <a:gd name="connsiteY0" fmla="*/ 0 h 933452"/>
                    <a:gd name="connsiteX1" fmla="*/ 1685925 w 1685925"/>
                    <a:gd name="connsiteY1" fmla="*/ 0 h 933452"/>
                    <a:gd name="connsiteX2" fmla="*/ 1685925 w 1685925"/>
                    <a:gd name="connsiteY2" fmla="*/ 933452 h 933452"/>
                    <a:gd name="connsiteX3" fmla="*/ 0 w 1685925"/>
                    <a:gd name="connsiteY3" fmla="*/ 933452 h 933452"/>
                  </a:gdLst>
                  <a:ahLst/>
                  <a:cxnLst>
                    <a:cxn ang="0">
                      <a:pos x="connsiteX0" y="connsiteY0"/>
                    </a:cxn>
                    <a:cxn ang="0">
                      <a:pos x="connsiteX1" y="connsiteY1"/>
                    </a:cxn>
                    <a:cxn ang="0">
                      <a:pos x="connsiteX2" y="connsiteY2"/>
                    </a:cxn>
                    <a:cxn ang="0">
                      <a:pos x="connsiteX3" y="connsiteY3"/>
                    </a:cxn>
                  </a:cxnLst>
                  <a:rect l="l" t="t" r="r" b="b"/>
                  <a:pathLst>
                    <a:path w="1685925" h="933452">
                      <a:moveTo>
                        <a:pt x="0" y="0"/>
                      </a:moveTo>
                      <a:lnTo>
                        <a:pt x="1685925" y="0"/>
                      </a:lnTo>
                      <a:lnTo>
                        <a:pt x="1685925" y="933452"/>
                      </a:lnTo>
                      <a:lnTo>
                        <a:pt x="0" y="933452"/>
                      </a:lnTo>
                      <a:close/>
                    </a:path>
                  </a:pathLst>
                </a:custGeom>
                <a:gradFill>
                  <a:gsLst>
                    <a:gs pos="88000">
                      <a:schemeClr val="bg1">
                        <a:lumMod val="75000"/>
                      </a:schemeClr>
                    </a:gs>
                    <a:gs pos="51000">
                      <a:schemeClr val="bg1">
                        <a:lumMod val="65000"/>
                      </a:schemeClr>
                    </a:gs>
                    <a:gs pos="64000">
                      <a:schemeClr val="bg1">
                        <a:lumMod val="85000"/>
                      </a:schemeClr>
                    </a:gs>
                    <a:gs pos="76000">
                      <a:schemeClr val="bg1"/>
                    </a:gs>
                    <a:gs pos="37000">
                      <a:schemeClr val="bg1">
                        <a:lumMod val="85000"/>
                      </a:schemeClr>
                    </a:gs>
                    <a:gs pos="22000">
                      <a:schemeClr val="bg1"/>
                    </a:gs>
                    <a:gs pos="100000">
                      <a:schemeClr val="bg1">
                        <a:lumMod val="65000"/>
                      </a:schemeClr>
                    </a:gs>
                    <a:gs pos="3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0" name="圆角矩形 17"/>
                <p:cNvSpPr/>
                <p:nvPr/>
              </p:nvSpPr>
              <p:spPr>
                <a:xfrm rot="21300000">
                  <a:off x="3745776" y="5473669"/>
                  <a:ext cx="1674822" cy="82844"/>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1" name="圆角矩形 18"/>
                <p:cNvSpPr/>
                <p:nvPr/>
              </p:nvSpPr>
              <p:spPr>
                <a:xfrm rot="21300000">
                  <a:off x="3745776" y="5002848"/>
                  <a:ext cx="1674822" cy="78826"/>
                </a:xfrm>
                <a:prstGeom prst="roundRect">
                  <a:avLst>
                    <a:gd name="adj" fmla="val 18590"/>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2" name="圆角矩形 19"/>
                <p:cNvSpPr/>
                <p:nvPr/>
              </p:nvSpPr>
              <p:spPr>
                <a:xfrm rot="21300000">
                  <a:off x="3745776" y="5169520"/>
                  <a:ext cx="1674822" cy="78826"/>
                </a:xfrm>
                <a:prstGeom prst="roundRect">
                  <a:avLst>
                    <a:gd name="adj" fmla="val 1062"/>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3" name="圆角矩形 20"/>
                <p:cNvSpPr/>
                <p:nvPr/>
              </p:nvSpPr>
              <p:spPr>
                <a:xfrm rot="21300000">
                  <a:off x="3745776" y="5338332"/>
                  <a:ext cx="1674822" cy="78826"/>
                </a:xfrm>
                <a:prstGeom prst="roundRect">
                  <a:avLst>
                    <a:gd name="adj" fmla="val 14265"/>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4" name="圆角矩形 22"/>
                <p:cNvSpPr/>
                <p:nvPr/>
              </p:nvSpPr>
              <p:spPr>
                <a:xfrm>
                  <a:off x="3710112" y="4705663"/>
                  <a:ext cx="1788888" cy="32661"/>
                </a:xfrm>
                <a:prstGeom prst="roundRect">
                  <a:avLst>
                    <a:gd name="adj" fmla="val 50000"/>
                  </a:avLst>
                </a:prstGeom>
                <a:gradFill>
                  <a:gsLst>
                    <a:gs pos="100000">
                      <a:schemeClr val="bg1">
                        <a:lumMod val="50000"/>
                      </a:schemeClr>
                    </a:gs>
                    <a:gs pos="51500">
                      <a:schemeClr val="bg1">
                        <a:lumMod val="85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5" name="圆角矩形 23"/>
                <p:cNvSpPr/>
                <p:nvPr/>
              </p:nvSpPr>
              <p:spPr>
                <a:xfrm rot="21300000">
                  <a:off x="3667322" y="4909817"/>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6" name="圆角矩形 24"/>
                <p:cNvSpPr/>
                <p:nvPr/>
              </p:nvSpPr>
              <p:spPr>
                <a:xfrm rot="21300000">
                  <a:off x="3667322" y="5069954"/>
                  <a:ext cx="1831730" cy="78826"/>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7" name="圆角矩形 25"/>
                <p:cNvSpPr/>
                <p:nvPr/>
              </p:nvSpPr>
              <p:spPr>
                <a:xfrm rot="21300000">
                  <a:off x="3667322" y="5236631"/>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8" name="圆角矩形 26"/>
                <p:cNvSpPr/>
                <p:nvPr/>
              </p:nvSpPr>
              <p:spPr>
                <a:xfrm rot="21300000">
                  <a:off x="3667322" y="5405447"/>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9" name="圆角矩形 27"/>
                <p:cNvSpPr/>
                <p:nvPr/>
              </p:nvSpPr>
              <p:spPr>
                <a:xfrm rot="21300000">
                  <a:off x="3667322" y="5540786"/>
                  <a:ext cx="1831730" cy="82844"/>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50" name="圆角矩形 28"/>
                <p:cNvSpPr/>
                <p:nvPr/>
              </p:nvSpPr>
              <p:spPr>
                <a:xfrm>
                  <a:off x="4009766" y="5932936"/>
                  <a:ext cx="1178587" cy="35135"/>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51" name="圆角矩形 29"/>
                <p:cNvSpPr/>
                <p:nvPr/>
              </p:nvSpPr>
              <p:spPr>
                <a:xfrm>
                  <a:off x="4201537" y="6135967"/>
                  <a:ext cx="776005" cy="16226"/>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grpSp>
          <p:sp>
            <p:nvSpPr>
              <p:cNvPr id="31" name="任意多边形 41"/>
              <p:cNvSpPr/>
              <p:nvPr/>
            </p:nvSpPr>
            <p:spPr>
              <a:xfrm>
                <a:off x="4935169" y="3387666"/>
                <a:ext cx="2321662" cy="1117574"/>
              </a:xfrm>
              <a:custGeom>
                <a:avLst/>
                <a:gdLst>
                  <a:gd name="connsiteX0" fmla="*/ 0 w 2321662"/>
                  <a:gd name="connsiteY0" fmla="*/ 0 h 1117574"/>
                  <a:gd name="connsiteX1" fmla="*/ 2321662 w 2321662"/>
                  <a:gd name="connsiteY1" fmla="*/ 0 h 1117574"/>
                  <a:gd name="connsiteX2" fmla="*/ 2269467 w 2321662"/>
                  <a:gd name="connsiteY2" fmla="*/ 85541 h 1117574"/>
                  <a:gd name="connsiteX3" fmla="*/ 1971723 w 2321662"/>
                  <a:gd name="connsiteY3" fmla="*/ 896583 h 1117574"/>
                  <a:gd name="connsiteX4" fmla="*/ 1750732 w 2321662"/>
                  <a:gd name="connsiteY4" fmla="*/ 1117574 h 1117574"/>
                  <a:gd name="connsiteX5" fmla="*/ 576750 w 2321662"/>
                  <a:gd name="connsiteY5" fmla="*/ 1117574 h 1117574"/>
                  <a:gd name="connsiteX6" fmla="*/ 355759 w 2321662"/>
                  <a:gd name="connsiteY6" fmla="*/ 896583 h 1117574"/>
                  <a:gd name="connsiteX7" fmla="*/ 8803 w 2321662"/>
                  <a:gd name="connsiteY7" fmla="*/ 15127 h 111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1662" h="1117574">
                    <a:moveTo>
                      <a:pt x="0" y="0"/>
                    </a:moveTo>
                    <a:lnTo>
                      <a:pt x="2321662" y="0"/>
                    </a:lnTo>
                    <a:lnTo>
                      <a:pt x="2269467" y="85541"/>
                    </a:lnTo>
                    <a:cubicBezTo>
                      <a:pt x="2126405" y="319899"/>
                      <a:pt x="1969430" y="594587"/>
                      <a:pt x="1971723" y="896583"/>
                    </a:cubicBezTo>
                    <a:cubicBezTo>
                      <a:pt x="1971723" y="1018633"/>
                      <a:pt x="1872782" y="1117574"/>
                      <a:pt x="1750732" y="1117574"/>
                    </a:cubicBezTo>
                    <a:lnTo>
                      <a:pt x="576750" y="1117574"/>
                    </a:lnTo>
                    <a:cubicBezTo>
                      <a:pt x="454700" y="1117574"/>
                      <a:pt x="355759" y="1018633"/>
                      <a:pt x="355759" y="896583"/>
                    </a:cubicBezTo>
                    <a:cubicBezTo>
                      <a:pt x="367926" y="552035"/>
                      <a:pt x="174399" y="286286"/>
                      <a:pt x="8803" y="15127"/>
                    </a:cubicBezTo>
                    <a:close/>
                  </a:path>
                </a:pathLst>
              </a:custGeom>
              <a:gradFill>
                <a:gsLst>
                  <a:gs pos="0">
                    <a:srgbClr val="FDFDFD"/>
                  </a:gs>
                  <a:gs pos="100000">
                    <a:srgbClr val="E2E2E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prstClr val="white"/>
                  </a:solidFill>
                  <a:cs typeface="+mn-ea"/>
                  <a:sym typeface="+mn-lt"/>
                </a:endParaRPr>
              </a:p>
            </p:txBody>
          </p:sp>
          <p:sp>
            <p:nvSpPr>
              <p:cNvPr id="32" name="任意多边形 39"/>
              <p:cNvSpPr/>
              <p:nvPr/>
            </p:nvSpPr>
            <p:spPr>
              <a:xfrm>
                <a:off x="4703967" y="1128834"/>
                <a:ext cx="2784066" cy="1129416"/>
              </a:xfrm>
              <a:custGeom>
                <a:avLst/>
                <a:gdLst>
                  <a:gd name="connsiteX0" fmla="*/ 1392013 w 2784066"/>
                  <a:gd name="connsiteY0" fmla="*/ 0 h 1129416"/>
                  <a:gd name="connsiteX1" fmla="*/ 1392053 w 2784066"/>
                  <a:gd name="connsiteY1" fmla="*/ 0 h 1129416"/>
                  <a:gd name="connsiteX2" fmla="*/ 1537486 w 2784066"/>
                  <a:gd name="connsiteY2" fmla="*/ 7344 h 1129416"/>
                  <a:gd name="connsiteX3" fmla="*/ 2750677 w 2784066"/>
                  <a:gd name="connsiteY3" fmla="*/ 999561 h 1129416"/>
                  <a:gd name="connsiteX4" fmla="*/ 2784066 w 2784066"/>
                  <a:gd name="connsiteY4" fmla="*/ 1129416 h 1129416"/>
                  <a:gd name="connsiteX5" fmla="*/ 0 w 2784066"/>
                  <a:gd name="connsiteY5" fmla="*/ 1129416 h 1129416"/>
                  <a:gd name="connsiteX6" fmla="*/ 33389 w 2784066"/>
                  <a:gd name="connsiteY6" fmla="*/ 999561 h 1129416"/>
                  <a:gd name="connsiteX7" fmla="*/ 1246580 w 2784066"/>
                  <a:gd name="connsiteY7" fmla="*/ 7344 h 11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4066" h="1129416">
                    <a:moveTo>
                      <a:pt x="1392013" y="0"/>
                    </a:moveTo>
                    <a:lnTo>
                      <a:pt x="1392053" y="0"/>
                    </a:lnTo>
                    <a:lnTo>
                      <a:pt x="1537486" y="7344"/>
                    </a:lnTo>
                    <a:cubicBezTo>
                      <a:pt x="2111370" y="65625"/>
                      <a:pt x="2584414" y="465011"/>
                      <a:pt x="2750677" y="999561"/>
                    </a:cubicBezTo>
                    <a:lnTo>
                      <a:pt x="2784066" y="1129416"/>
                    </a:lnTo>
                    <a:lnTo>
                      <a:pt x="0" y="1129416"/>
                    </a:lnTo>
                    <a:lnTo>
                      <a:pt x="33389" y="999561"/>
                    </a:lnTo>
                    <a:cubicBezTo>
                      <a:pt x="199652" y="465011"/>
                      <a:pt x="672696" y="65625"/>
                      <a:pt x="1246580" y="7344"/>
                    </a:cubicBezTo>
                    <a:close/>
                  </a:path>
                </a:pathLst>
              </a:custGeom>
              <a:gradFill flip="none" rotWithShape="1">
                <a:gsLst>
                  <a:gs pos="0">
                    <a:srgbClr val="FDFDFD"/>
                  </a:gs>
                  <a:gs pos="100000">
                    <a:srgbClr val="E2E2E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solidFill>
                    <a:prstClr val="white"/>
                  </a:solidFill>
                  <a:cs typeface="+mn-ea"/>
                  <a:sym typeface="+mn-lt"/>
                </a:endParaRPr>
              </a:p>
            </p:txBody>
          </p:sp>
          <p:sp>
            <p:nvSpPr>
              <p:cNvPr id="33" name="任意多边形 40"/>
              <p:cNvSpPr/>
              <p:nvPr/>
            </p:nvSpPr>
            <p:spPr>
              <a:xfrm>
                <a:off x="4673399" y="2258250"/>
                <a:ext cx="2845202" cy="1129416"/>
              </a:xfrm>
              <a:custGeom>
                <a:avLst/>
                <a:gdLst>
                  <a:gd name="connsiteX0" fmla="*/ 30568 w 2845202"/>
                  <a:gd name="connsiteY0" fmla="*/ 0 h 1129416"/>
                  <a:gd name="connsiteX1" fmla="*/ 2814634 w 2845202"/>
                  <a:gd name="connsiteY1" fmla="*/ 0 h 1129416"/>
                  <a:gd name="connsiteX2" fmla="*/ 2816300 w 2845202"/>
                  <a:gd name="connsiteY2" fmla="*/ 6479 h 1129416"/>
                  <a:gd name="connsiteX3" fmla="*/ 2845202 w 2845202"/>
                  <a:gd name="connsiteY3" fmla="*/ 293182 h 1129416"/>
                  <a:gd name="connsiteX4" fmla="*/ 2733407 w 2845202"/>
                  <a:gd name="connsiteY4" fmla="*/ 846923 h 1129416"/>
                  <a:gd name="connsiteX5" fmla="*/ 2611110 w 2845202"/>
                  <a:gd name="connsiteY5" fmla="*/ 1086729 h 1129416"/>
                  <a:gd name="connsiteX6" fmla="*/ 2585063 w 2845202"/>
                  <a:gd name="connsiteY6" fmla="*/ 1129416 h 1129416"/>
                  <a:gd name="connsiteX7" fmla="*/ 254528 w 2845202"/>
                  <a:gd name="connsiteY7" fmla="*/ 1129416 h 1129416"/>
                  <a:gd name="connsiteX8" fmla="*/ 188274 w 2845202"/>
                  <a:gd name="connsiteY8" fmla="*/ 1015566 h 1129416"/>
                  <a:gd name="connsiteX9" fmla="*/ 120030 w 2845202"/>
                  <a:gd name="connsiteY9" fmla="*/ 875905 h 1129416"/>
                  <a:gd name="connsiteX10" fmla="*/ 124755 w 2845202"/>
                  <a:gd name="connsiteY10" fmla="*/ 873825 h 1129416"/>
                  <a:gd name="connsiteX11" fmla="*/ 111796 w 2845202"/>
                  <a:gd name="connsiteY11" fmla="*/ 846923 h 1129416"/>
                  <a:gd name="connsiteX12" fmla="*/ 0 w 2845202"/>
                  <a:gd name="connsiteY12" fmla="*/ 293182 h 1129416"/>
                  <a:gd name="connsiteX13" fmla="*/ 28902 w 2845202"/>
                  <a:gd name="connsiteY13" fmla="*/ 6479 h 11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202" h="1129416">
                    <a:moveTo>
                      <a:pt x="30568" y="0"/>
                    </a:moveTo>
                    <a:lnTo>
                      <a:pt x="2814634" y="0"/>
                    </a:lnTo>
                    <a:lnTo>
                      <a:pt x="2816300" y="6479"/>
                    </a:lnTo>
                    <a:cubicBezTo>
                      <a:pt x="2835250" y="99087"/>
                      <a:pt x="2845202" y="194972"/>
                      <a:pt x="2845202" y="293182"/>
                    </a:cubicBezTo>
                    <a:cubicBezTo>
                      <a:pt x="2845202" y="489603"/>
                      <a:pt x="2805395" y="676725"/>
                      <a:pt x="2733407" y="846923"/>
                    </a:cubicBezTo>
                    <a:cubicBezTo>
                      <a:pt x="2707798" y="919434"/>
                      <a:pt x="2663338" y="999647"/>
                      <a:pt x="2611110" y="1086729"/>
                    </a:cubicBezTo>
                    <a:lnTo>
                      <a:pt x="2585063" y="1129416"/>
                    </a:lnTo>
                    <a:lnTo>
                      <a:pt x="254528" y="1129416"/>
                    </a:lnTo>
                    <a:lnTo>
                      <a:pt x="188274" y="1015566"/>
                    </a:lnTo>
                    <a:cubicBezTo>
                      <a:pt x="163308" y="969683"/>
                      <a:pt x="140200" y="923259"/>
                      <a:pt x="120030" y="875905"/>
                    </a:cubicBezTo>
                    <a:lnTo>
                      <a:pt x="124755" y="873825"/>
                    </a:lnTo>
                    <a:lnTo>
                      <a:pt x="111796" y="846923"/>
                    </a:lnTo>
                    <a:cubicBezTo>
                      <a:pt x="39808" y="676725"/>
                      <a:pt x="0" y="489603"/>
                      <a:pt x="0" y="293182"/>
                    </a:cubicBezTo>
                    <a:cubicBezTo>
                      <a:pt x="0" y="194972"/>
                      <a:pt x="9952" y="99087"/>
                      <a:pt x="28902" y="6479"/>
                    </a:cubicBezTo>
                    <a:close/>
                  </a:path>
                </a:pathLst>
              </a:custGeom>
              <a:gradFill>
                <a:gsLst>
                  <a:gs pos="100000">
                    <a:schemeClr val="bg1"/>
                  </a:gs>
                  <a:gs pos="0">
                    <a:srgbClr val="EAEAE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solidFill>
                    <a:prstClr val="white"/>
                  </a:solidFill>
                  <a:cs typeface="+mn-ea"/>
                  <a:sym typeface="+mn-lt"/>
                </a:endParaRPr>
              </a:p>
            </p:txBody>
          </p:sp>
          <p:pic>
            <p:nvPicPr>
              <p:cNvPr id="34" name="图片 33"/>
              <p:cNvPicPr>
                <a:picLocks noChangeAspect="1"/>
              </p:cNvPicPr>
              <p:nvPr/>
            </p:nvPicPr>
            <p:blipFill rotWithShape="1">
              <a:blip r:embed="rId3" cstate="screen"/>
              <a:srcRect t="55896"/>
              <a:stretch>
                <a:fillRect/>
              </a:stretch>
            </p:blipFill>
            <p:spPr>
              <a:xfrm>
                <a:off x="5808404" y="2258250"/>
                <a:ext cx="1710197" cy="180150"/>
              </a:xfrm>
              <a:prstGeom prst="rect">
                <a:avLst/>
              </a:prstGeom>
            </p:spPr>
          </p:pic>
          <p:pic>
            <p:nvPicPr>
              <p:cNvPr id="35" name="图片 34"/>
              <p:cNvPicPr>
                <a:picLocks noChangeAspect="1"/>
              </p:cNvPicPr>
              <p:nvPr/>
            </p:nvPicPr>
            <p:blipFill rotWithShape="1">
              <a:blip r:embed="rId3" cstate="screen"/>
              <a:srcRect t="55896" r="718"/>
              <a:stretch>
                <a:fillRect/>
              </a:stretch>
            </p:blipFill>
            <p:spPr>
              <a:xfrm flipH="1">
                <a:off x="4930321" y="3387666"/>
                <a:ext cx="1399580" cy="180150"/>
              </a:xfrm>
              <a:custGeom>
                <a:avLst/>
                <a:gdLst>
                  <a:gd name="connsiteX0" fmla="*/ 1399580 w 1399580"/>
                  <a:gd name="connsiteY0" fmla="*/ 0 h 180150"/>
                  <a:gd name="connsiteX1" fmla="*/ 0 w 1399580"/>
                  <a:gd name="connsiteY1" fmla="*/ 0 h 180150"/>
                  <a:gd name="connsiteX2" fmla="*/ 0 w 1399580"/>
                  <a:gd name="connsiteY2" fmla="*/ 180150 h 180150"/>
                  <a:gd name="connsiteX3" fmla="*/ 1283178 w 1399580"/>
                  <a:gd name="connsiteY3" fmla="*/ 180150 h 180150"/>
                </a:gdLst>
                <a:ahLst/>
                <a:cxnLst>
                  <a:cxn ang="0">
                    <a:pos x="connsiteX0" y="connsiteY0"/>
                  </a:cxn>
                  <a:cxn ang="0">
                    <a:pos x="connsiteX1" y="connsiteY1"/>
                  </a:cxn>
                  <a:cxn ang="0">
                    <a:pos x="connsiteX2" y="connsiteY2"/>
                  </a:cxn>
                  <a:cxn ang="0">
                    <a:pos x="connsiteX3" y="connsiteY3"/>
                  </a:cxn>
                </a:cxnLst>
                <a:rect l="l" t="t" r="r" b="b"/>
                <a:pathLst>
                  <a:path w="1399580" h="180150">
                    <a:moveTo>
                      <a:pt x="1399580" y="0"/>
                    </a:moveTo>
                    <a:lnTo>
                      <a:pt x="0" y="0"/>
                    </a:lnTo>
                    <a:lnTo>
                      <a:pt x="0" y="180150"/>
                    </a:lnTo>
                    <a:lnTo>
                      <a:pt x="1283178" y="180150"/>
                    </a:lnTo>
                    <a:close/>
                  </a:path>
                </a:pathLst>
              </a:custGeom>
            </p:spPr>
          </p:pic>
          <p:sp>
            <p:nvSpPr>
              <p:cNvPr id="36" name="任意多边形 34"/>
              <p:cNvSpPr/>
              <p:nvPr/>
            </p:nvSpPr>
            <p:spPr>
              <a:xfrm>
                <a:off x="4669015" y="1115412"/>
                <a:ext cx="2853970" cy="3394286"/>
              </a:xfrm>
              <a:custGeom>
                <a:avLst/>
                <a:gdLst>
                  <a:gd name="connsiteX0" fmla="*/ 1962150 w 3924300"/>
                  <a:gd name="connsiteY0" fmla="*/ 0 h 4667248"/>
                  <a:gd name="connsiteX1" fmla="*/ 3924300 w 3924300"/>
                  <a:gd name="connsiteY1" fmla="*/ 1962150 h 4667248"/>
                  <a:gd name="connsiteX2" fmla="*/ 3770105 w 3924300"/>
                  <a:gd name="connsiteY2" fmla="*/ 2725908 h 4667248"/>
                  <a:gd name="connsiteX3" fmla="*/ 3769902 w 3924300"/>
                  <a:gd name="connsiteY3" fmla="*/ 2726328 h 4667248"/>
                  <a:gd name="connsiteX4" fmla="*/ 3802289 w 3924300"/>
                  <a:gd name="connsiteY4" fmla="*/ 2740482 h 4667248"/>
                  <a:gd name="connsiteX5" fmla="*/ 3076575 w 3924300"/>
                  <a:gd name="connsiteY5" fmla="*/ 4362442 h 4667248"/>
                  <a:gd name="connsiteX6" fmla="*/ 2771769 w 3924300"/>
                  <a:gd name="connsiteY6" fmla="*/ 4667248 h 4667248"/>
                  <a:gd name="connsiteX7" fmla="*/ 1152531 w 3924300"/>
                  <a:gd name="connsiteY7" fmla="*/ 4667248 h 4667248"/>
                  <a:gd name="connsiteX8" fmla="*/ 847725 w 3924300"/>
                  <a:gd name="connsiteY8" fmla="*/ 4362442 h 4667248"/>
                  <a:gd name="connsiteX9" fmla="*/ 165554 w 3924300"/>
                  <a:gd name="connsiteY9" fmla="*/ 2765883 h 4667248"/>
                  <a:gd name="connsiteX10" fmla="*/ 172070 w 3924300"/>
                  <a:gd name="connsiteY10" fmla="*/ 2763013 h 4667248"/>
                  <a:gd name="connsiteX11" fmla="*/ 154196 w 3924300"/>
                  <a:gd name="connsiteY11" fmla="*/ 2725908 h 4667248"/>
                  <a:gd name="connsiteX12" fmla="*/ 0 w 3924300"/>
                  <a:gd name="connsiteY12" fmla="*/ 1962150 h 4667248"/>
                  <a:gd name="connsiteX13" fmla="*/ 1962150 w 3924300"/>
                  <a:gd name="connsiteY13" fmla="*/ 0 h 4667248"/>
                  <a:gd name="connsiteX0-1" fmla="*/ 1962150 w 3924300"/>
                  <a:gd name="connsiteY0-2" fmla="*/ 0 h 4667248"/>
                  <a:gd name="connsiteX1-3" fmla="*/ 3924300 w 3924300"/>
                  <a:gd name="connsiteY1-4" fmla="*/ 1962150 h 4667248"/>
                  <a:gd name="connsiteX2-5" fmla="*/ 3770105 w 3924300"/>
                  <a:gd name="connsiteY2-6" fmla="*/ 2725908 h 4667248"/>
                  <a:gd name="connsiteX3-7" fmla="*/ 3802289 w 3924300"/>
                  <a:gd name="connsiteY3-8" fmla="*/ 2740482 h 4667248"/>
                  <a:gd name="connsiteX4-9" fmla="*/ 3076575 w 3924300"/>
                  <a:gd name="connsiteY4-10" fmla="*/ 4362442 h 4667248"/>
                  <a:gd name="connsiteX5-11" fmla="*/ 2771769 w 3924300"/>
                  <a:gd name="connsiteY5-12" fmla="*/ 4667248 h 4667248"/>
                  <a:gd name="connsiteX6-13" fmla="*/ 1152531 w 3924300"/>
                  <a:gd name="connsiteY6-14" fmla="*/ 4667248 h 4667248"/>
                  <a:gd name="connsiteX7-15" fmla="*/ 847725 w 3924300"/>
                  <a:gd name="connsiteY7-16" fmla="*/ 4362442 h 4667248"/>
                  <a:gd name="connsiteX8-17" fmla="*/ 165554 w 3924300"/>
                  <a:gd name="connsiteY8-18" fmla="*/ 2765883 h 4667248"/>
                  <a:gd name="connsiteX9-19" fmla="*/ 172070 w 3924300"/>
                  <a:gd name="connsiteY9-20" fmla="*/ 2763013 h 4667248"/>
                  <a:gd name="connsiteX10-21" fmla="*/ 154196 w 3924300"/>
                  <a:gd name="connsiteY10-22" fmla="*/ 2725908 h 4667248"/>
                  <a:gd name="connsiteX11-23" fmla="*/ 0 w 3924300"/>
                  <a:gd name="connsiteY11-24" fmla="*/ 1962150 h 4667248"/>
                  <a:gd name="connsiteX12-25" fmla="*/ 1962150 w 3924300"/>
                  <a:gd name="connsiteY12-26" fmla="*/ 0 h 4667248"/>
                  <a:gd name="connsiteX0-27" fmla="*/ 1962150 w 3924300"/>
                  <a:gd name="connsiteY0-28" fmla="*/ 0 h 4667248"/>
                  <a:gd name="connsiteX1-29" fmla="*/ 3924300 w 3924300"/>
                  <a:gd name="connsiteY1-30" fmla="*/ 1962150 h 4667248"/>
                  <a:gd name="connsiteX2-31" fmla="*/ 3770105 w 3924300"/>
                  <a:gd name="connsiteY2-32" fmla="*/ 2725908 h 4667248"/>
                  <a:gd name="connsiteX3-33" fmla="*/ 3076575 w 3924300"/>
                  <a:gd name="connsiteY3-34" fmla="*/ 4362442 h 4667248"/>
                  <a:gd name="connsiteX4-35" fmla="*/ 2771769 w 3924300"/>
                  <a:gd name="connsiteY4-36" fmla="*/ 4667248 h 4667248"/>
                  <a:gd name="connsiteX5-37" fmla="*/ 1152531 w 3924300"/>
                  <a:gd name="connsiteY5-38" fmla="*/ 4667248 h 4667248"/>
                  <a:gd name="connsiteX6-39" fmla="*/ 847725 w 3924300"/>
                  <a:gd name="connsiteY6-40" fmla="*/ 4362442 h 4667248"/>
                  <a:gd name="connsiteX7-41" fmla="*/ 165554 w 3924300"/>
                  <a:gd name="connsiteY7-42" fmla="*/ 2765883 h 4667248"/>
                  <a:gd name="connsiteX8-43" fmla="*/ 172070 w 3924300"/>
                  <a:gd name="connsiteY8-44" fmla="*/ 2763013 h 4667248"/>
                  <a:gd name="connsiteX9-45" fmla="*/ 154196 w 3924300"/>
                  <a:gd name="connsiteY9-46" fmla="*/ 2725908 h 4667248"/>
                  <a:gd name="connsiteX10-47" fmla="*/ 0 w 3924300"/>
                  <a:gd name="connsiteY10-48" fmla="*/ 1962150 h 4667248"/>
                  <a:gd name="connsiteX11-49" fmla="*/ 1962150 w 3924300"/>
                  <a:gd name="connsiteY11-50" fmla="*/ 0 h 4667248"/>
                  <a:gd name="connsiteX0-51" fmla="*/ 1962150 w 3924300"/>
                  <a:gd name="connsiteY0-52" fmla="*/ 0 h 4667248"/>
                  <a:gd name="connsiteX1-53" fmla="*/ 3924300 w 3924300"/>
                  <a:gd name="connsiteY1-54" fmla="*/ 1962150 h 4667248"/>
                  <a:gd name="connsiteX2-55" fmla="*/ 3770105 w 3924300"/>
                  <a:gd name="connsiteY2-56" fmla="*/ 2725908 h 4667248"/>
                  <a:gd name="connsiteX3-57" fmla="*/ 3076575 w 3924300"/>
                  <a:gd name="connsiteY3-58" fmla="*/ 4362442 h 4667248"/>
                  <a:gd name="connsiteX4-59" fmla="*/ 2771769 w 3924300"/>
                  <a:gd name="connsiteY4-60" fmla="*/ 4667248 h 4667248"/>
                  <a:gd name="connsiteX5-61" fmla="*/ 1152531 w 3924300"/>
                  <a:gd name="connsiteY5-62" fmla="*/ 4667248 h 4667248"/>
                  <a:gd name="connsiteX6-63" fmla="*/ 847725 w 3924300"/>
                  <a:gd name="connsiteY6-64" fmla="*/ 4362442 h 4667248"/>
                  <a:gd name="connsiteX7-65" fmla="*/ 165554 w 3924300"/>
                  <a:gd name="connsiteY7-66" fmla="*/ 2765883 h 4667248"/>
                  <a:gd name="connsiteX8-67" fmla="*/ 172070 w 3924300"/>
                  <a:gd name="connsiteY8-68" fmla="*/ 2763013 h 4667248"/>
                  <a:gd name="connsiteX9-69" fmla="*/ 154196 w 3924300"/>
                  <a:gd name="connsiteY9-70" fmla="*/ 2725908 h 4667248"/>
                  <a:gd name="connsiteX10-71" fmla="*/ 0 w 3924300"/>
                  <a:gd name="connsiteY10-72" fmla="*/ 1962150 h 4667248"/>
                  <a:gd name="connsiteX11-73" fmla="*/ 1962150 w 3924300"/>
                  <a:gd name="connsiteY11-74" fmla="*/ 0 h 4667248"/>
                  <a:gd name="connsiteX0-75" fmla="*/ 1962150 w 3924300"/>
                  <a:gd name="connsiteY0-76" fmla="*/ 0 h 4667248"/>
                  <a:gd name="connsiteX1-77" fmla="*/ 3924300 w 3924300"/>
                  <a:gd name="connsiteY1-78" fmla="*/ 1962150 h 4667248"/>
                  <a:gd name="connsiteX2-79" fmla="*/ 3770105 w 3924300"/>
                  <a:gd name="connsiteY2-80" fmla="*/ 2725908 h 4667248"/>
                  <a:gd name="connsiteX3-81" fmla="*/ 3076575 w 3924300"/>
                  <a:gd name="connsiteY3-82" fmla="*/ 4362442 h 4667248"/>
                  <a:gd name="connsiteX4-83" fmla="*/ 2771769 w 3924300"/>
                  <a:gd name="connsiteY4-84" fmla="*/ 4667248 h 4667248"/>
                  <a:gd name="connsiteX5-85" fmla="*/ 1152531 w 3924300"/>
                  <a:gd name="connsiteY5-86" fmla="*/ 4667248 h 4667248"/>
                  <a:gd name="connsiteX6-87" fmla="*/ 847725 w 3924300"/>
                  <a:gd name="connsiteY6-88" fmla="*/ 4362442 h 4667248"/>
                  <a:gd name="connsiteX7-89" fmla="*/ 165554 w 3924300"/>
                  <a:gd name="connsiteY7-90" fmla="*/ 2765883 h 4667248"/>
                  <a:gd name="connsiteX8-91" fmla="*/ 172070 w 3924300"/>
                  <a:gd name="connsiteY8-92" fmla="*/ 2763013 h 4667248"/>
                  <a:gd name="connsiteX9-93" fmla="*/ 154196 w 3924300"/>
                  <a:gd name="connsiteY9-94" fmla="*/ 2725908 h 4667248"/>
                  <a:gd name="connsiteX10-95" fmla="*/ 0 w 3924300"/>
                  <a:gd name="connsiteY10-96" fmla="*/ 1962150 h 4667248"/>
                  <a:gd name="connsiteX11-97" fmla="*/ 1962150 w 3924300"/>
                  <a:gd name="connsiteY11-98" fmla="*/ 0 h 46672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3924300" h="4667248">
                    <a:moveTo>
                      <a:pt x="1962150" y="0"/>
                    </a:moveTo>
                    <a:cubicBezTo>
                      <a:pt x="3045816" y="0"/>
                      <a:pt x="3924300" y="878484"/>
                      <a:pt x="3924300" y="1962150"/>
                    </a:cubicBezTo>
                    <a:cubicBezTo>
                      <a:pt x="3924300" y="2233067"/>
                      <a:pt x="3869395" y="2491159"/>
                      <a:pt x="3770105" y="2725908"/>
                    </a:cubicBezTo>
                    <a:cubicBezTo>
                      <a:pt x="3628818" y="3125957"/>
                      <a:pt x="3071514" y="3695985"/>
                      <a:pt x="3076575" y="4362442"/>
                    </a:cubicBezTo>
                    <a:cubicBezTo>
                      <a:pt x="3076575" y="4530782"/>
                      <a:pt x="2940109" y="4667248"/>
                      <a:pt x="2771769" y="4667248"/>
                    </a:cubicBezTo>
                    <a:lnTo>
                      <a:pt x="1152531" y="4667248"/>
                    </a:lnTo>
                    <a:cubicBezTo>
                      <a:pt x="984191" y="4667248"/>
                      <a:pt x="847725" y="4530782"/>
                      <a:pt x="847725" y="4362442"/>
                    </a:cubicBezTo>
                    <a:cubicBezTo>
                      <a:pt x="870101" y="3728807"/>
                      <a:pt x="388106" y="3288393"/>
                      <a:pt x="165554" y="2765883"/>
                    </a:cubicBezTo>
                    <a:lnTo>
                      <a:pt x="172070" y="2763013"/>
                    </a:lnTo>
                    <a:lnTo>
                      <a:pt x="154196" y="2725908"/>
                    </a:lnTo>
                    <a:cubicBezTo>
                      <a:pt x="54905" y="2491159"/>
                      <a:pt x="0" y="2233067"/>
                      <a:pt x="0" y="1962150"/>
                    </a:cubicBezTo>
                    <a:cubicBezTo>
                      <a:pt x="0" y="878484"/>
                      <a:pt x="878484" y="0"/>
                      <a:pt x="1962150" y="0"/>
                    </a:cubicBezTo>
                    <a:close/>
                  </a:path>
                </a:pathLst>
              </a:custGeom>
              <a:noFill/>
              <a:ln>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grpSp>
      </p:grpSp>
      <p:sp>
        <p:nvSpPr>
          <p:cNvPr id="52" name="文本框 51"/>
          <p:cNvSpPr txBox="1"/>
          <p:nvPr/>
        </p:nvSpPr>
        <p:spPr>
          <a:xfrm>
            <a:off x="2881607" y="2353153"/>
            <a:ext cx="1780467" cy="300210"/>
          </a:xfrm>
          <a:prstGeom prst="rect">
            <a:avLst/>
          </a:prstGeom>
          <a:noFill/>
        </p:spPr>
        <p:txBody>
          <a:bodyPr wrap="square" rtlCol="0">
            <a:spAutoFit/>
          </a:bodyPr>
          <a:lstStyle/>
          <a:p>
            <a:r>
              <a:rPr lang="zh-CN" altLang="en-US" sz="1350" dirty="0">
                <a:solidFill>
                  <a:schemeClr val="bg1">
                    <a:lumMod val="65000"/>
                  </a:schemeClr>
                </a:solidFill>
                <a:cs typeface="+mn-ea"/>
                <a:sym typeface="+mn-lt"/>
              </a:rPr>
              <a:t>在此添加标题</a:t>
            </a:r>
            <a:endParaRPr lang="zh-CN" altLang="en-US" sz="1350" dirty="0">
              <a:solidFill>
                <a:schemeClr val="bg1">
                  <a:lumMod val="65000"/>
                </a:schemeClr>
              </a:solidFill>
              <a:cs typeface="+mn-ea"/>
              <a:sym typeface="+mn-lt"/>
            </a:endParaRPr>
          </a:p>
        </p:txBody>
      </p:sp>
      <p:sp>
        <p:nvSpPr>
          <p:cNvPr id="53" name="文本框 52"/>
          <p:cNvSpPr txBox="1"/>
          <p:nvPr/>
        </p:nvSpPr>
        <p:spPr>
          <a:xfrm>
            <a:off x="2881607" y="4254470"/>
            <a:ext cx="1780467" cy="300210"/>
          </a:xfrm>
          <a:prstGeom prst="rect">
            <a:avLst/>
          </a:prstGeom>
          <a:noFill/>
        </p:spPr>
        <p:txBody>
          <a:bodyPr wrap="square" rtlCol="0">
            <a:spAutoFit/>
          </a:bodyPr>
          <a:lstStyle/>
          <a:p>
            <a:r>
              <a:rPr lang="zh-CN" altLang="en-US" sz="1350" dirty="0">
                <a:solidFill>
                  <a:schemeClr val="bg1">
                    <a:lumMod val="65000"/>
                  </a:schemeClr>
                </a:solidFill>
                <a:cs typeface="+mn-ea"/>
                <a:sym typeface="+mn-lt"/>
              </a:rPr>
              <a:t>在此添加标题</a:t>
            </a:r>
            <a:endParaRPr lang="zh-CN" altLang="en-US" sz="1350" dirty="0">
              <a:solidFill>
                <a:schemeClr val="bg1">
                  <a:lumMod val="65000"/>
                </a:schemeClr>
              </a:solidFill>
              <a:cs typeface="+mn-ea"/>
              <a:sym typeface="+mn-lt"/>
            </a:endParaRPr>
          </a:p>
        </p:txBody>
      </p:sp>
      <p:sp>
        <p:nvSpPr>
          <p:cNvPr id="54" name="文本框 53"/>
          <p:cNvSpPr txBox="1"/>
          <p:nvPr/>
        </p:nvSpPr>
        <p:spPr>
          <a:xfrm>
            <a:off x="2881607" y="3303812"/>
            <a:ext cx="1780467" cy="300210"/>
          </a:xfrm>
          <a:prstGeom prst="rect">
            <a:avLst/>
          </a:prstGeom>
          <a:noFill/>
        </p:spPr>
        <p:txBody>
          <a:bodyPr wrap="square" rtlCol="0">
            <a:spAutoFit/>
          </a:bodyPr>
          <a:lstStyle/>
          <a:p>
            <a:r>
              <a:rPr lang="zh-CN" altLang="en-US" sz="1350" dirty="0">
                <a:solidFill>
                  <a:schemeClr val="bg1">
                    <a:lumMod val="65000"/>
                  </a:schemeClr>
                </a:solidFill>
                <a:cs typeface="+mn-ea"/>
                <a:sym typeface="+mn-lt"/>
              </a:rPr>
              <a:t>在此添加标题</a:t>
            </a:r>
            <a:endParaRPr lang="zh-CN" altLang="en-US" sz="1350" dirty="0">
              <a:solidFill>
                <a:schemeClr val="bg1">
                  <a:lumMod val="65000"/>
                </a:schemeClr>
              </a:solidFill>
              <a:cs typeface="+mn-ea"/>
              <a:sym typeface="+mn-lt"/>
            </a:endParaRPr>
          </a:p>
        </p:txBody>
      </p:sp>
      <p:sp>
        <p:nvSpPr>
          <p:cNvPr id="55" name="Freeform 51"/>
          <p:cNvSpPr>
            <a:spLocks noEditPoints="1"/>
          </p:cNvSpPr>
          <p:nvPr/>
        </p:nvSpPr>
        <p:spPr bwMode="auto">
          <a:xfrm>
            <a:off x="2434750" y="2373172"/>
            <a:ext cx="349643" cy="246846"/>
          </a:xfrm>
          <a:custGeom>
            <a:avLst/>
            <a:gdLst>
              <a:gd name="T0" fmla="*/ 56 w 376"/>
              <a:gd name="T1" fmla="*/ 29 h 274"/>
              <a:gd name="T2" fmla="*/ 318 w 376"/>
              <a:gd name="T3" fmla="*/ 29 h 274"/>
              <a:gd name="T4" fmla="*/ 318 w 376"/>
              <a:gd name="T5" fmla="*/ 187 h 274"/>
              <a:gd name="T6" fmla="*/ 56 w 376"/>
              <a:gd name="T7" fmla="*/ 187 h 274"/>
              <a:gd name="T8" fmla="*/ 56 w 376"/>
              <a:gd name="T9" fmla="*/ 29 h 274"/>
              <a:gd name="T10" fmla="*/ 86 w 376"/>
              <a:gd name="T11" fmla="*/ 146 h 274"/>
              <a:gd name="T12" fmla="*/ 86 w 376"/>
              <a:gd name="T13" fmla="*/ 155 h 274"/>
              <a:gd name="T14" fmla="*/ 256 w 376"/>
              <a:gd name="T15" fmla="*/ 155 h 274"/>
              <a:gd name="T16" fmla="*/ 256 w 376"/>
              <a:gd name="T17" fmla="*/ 146 h 274"/>
              <a:gd name="T18" fmla="*/ 86 w 376"/>
              <a:gd name="T19" fmla="*/ 146 h 274"/>
              <a:gd name="T20" fmla="*/ 86 w 376"/>
              <a:gd name="T21" fmla="*/ 125 h 274"/>
              <a:gd name="T22" fmla="*/ 86 w 376"/>
              <a:gd name="T23" fmla="*/ 134 h 274"/>
              <a:gd name="T24" fmla="*/ 256 w 376"/>
              <a:gd name="T25" fmla="*/ 134 h 274"/>
              <a:gd name="T26" fmla="*/ 256 w 376"/>
              <a:gd name="T27" fmla="*/ 125 h 274"/>
              <a:gd name="T28" fmla="*/ 86 w 376"/>
              <a:gd name="T29" fmla="*/ 125 h 274"/>
              <a:gd name="T30" fmla="*/ 86 w 376"/>
              <a:gd name="T31" fmla="*/ 100 h 274"/>
              <a:gd name="T32" fmla="*/ 86 w 376"/>
              <a:gd name="T33" fmla="*/ 108 h 274"/>
              <a:gd name="T34" fmla="*/ 304 w 376"/>
              <a:gd name="T35" fmla="*/ 108 h 274"/>
              <a:gd name="T36" fmla="*/ 304 w 376"/>
              <a:gd name="T37" fmla="*/ 100 h 274"/>
              <a:gd name="T38" fmla="*/ 86 w 376"/>
              <a:gd name="T39" fmla="*/ 100 h 274"/>
              <a:gd name="T40" fmla="*/ 86 w 376"/>
              <a:gd name="T41" fmla="*/ 76 h 274"/>
              <a:gd name="T42" fmla="*/ 86 w 376"/>
              <a:gd name="T43" fmla="*/ 85 h 274"/>
              <a:gd name="T44" fmla="*/ 304 w 376"/>
              <a:gd name="T45" fmla="*/ 85 h 274"/>
              <a:gd name="T46" fmla="*/ 304 w 376"/>
              <a:gd name="T47" fmla="*/ 76 h 274"/>
              <a:gd name="T48" fmla="*/ 86 w 376"/>
              <a:gd name="T49" fmla="*/ 76 h 274"/>
              <a:gd name="T50" fmla="*/ 86 w 376"/>
              <a:gd name="T51" fmla="*/ 52 h 274"/>
              <a:gd name="T52" fmla="*/ 86 w 376"/>
              <a:gd name="T53" fmla="*/ 61 h 274"/>
              <a:gd name="T54" fmla="*/ 304 w 376"/>
              <a:gd name="T55" fmla="*/ 61 h 274"/>
              <a:gd name="T56" fmla="*/ 304 w 376"/>
              <a:gd name="T57" fmla="*/ 52 h 274"/>
              <a:gd name="T58" fmla="*/ 86 w 376"/>
              <a:gd name="T59" fmla="*/ 52 h 274"/>
              <a:gd name="T60" fmla="*/ 167 w 376"/>
              <a:gd name="T61" fmla="*/ 230 h 274"/>
              <a:gd name="T62" fmla="*/ 207 w 376"/>
              <a:gd name="T63" fmla="*/ 230 h 274"/>
              <a:gd name="T64" fmla="*/ 221 w 376"/>
              <a:gd name="T65" fmla="*/ 253 h 274"/>
              <a:gd name="T66" fmla="*/ 155 w 376"/>
              <a:gd name="T67" fmla="*/ 253 h 274"/>
              <a:gd name="T68" fmla="*/ 167 w 376"/>
              <a:gd name="T69" fmla="*/ 230 h 274"/>
              <a:gd name="T70" fmla="*/ 57 w 376"/>
              <a:gd name="T71" fmla="*/ 0 h 274"/>
              <a:gd name="T72" fmla="*/ 30 w 376"/>
              <a:gd name="T73" fmla="*/ 27 h 274"/>
              <a:gd name="T74" fmla="*/ 30 w 376"/>
              <a:gd name="T75" fmla="*/ 183 h 274"/>
              <a:gd name="T76" fmla="*/ 50 w 376"/>
              <a:gd name="T77" fmla="*/ 210 h 274"/>
              <a:gd name="T78" fmla="*/ 50 w 376"/>
              <a:gd name="T79" fmla="*/ 210 h 274"/>
              <a:gd name="T80" fmla="*/ 0 w 376"/>
              <a:gd name="T81" fmla="*/ 249 h 274"/>
              <a:gd name="T82" fmla="*/ 0 w 376"/>
              <a:gd name="T83" fmla="*/ 274 h 274"/>
              <a:gd name="T84" fmla="*/ 376 w 376"/>
              <a:gd name="T85" fmla="*/ 274 h 274"/>
              <a:gd name="T86" fmla="*/ 376 w 376"/>
              <a:gd name="T87" fmla="*/ 249 h 274"/>
              <a:gd name="T88" fmla="*/ 322 w 376"/>
              <a:gd name="T89" fmla="*/ 210 h 274"/>
              <a:gd name="T90" fmla="*/ 344 w 376"/>
              <a:gd name="T91" fmla="*/ 183 h 274"/>
              <a:gd name="T92" fmla="*/ 344 w 376"/>
              <a:gd name="T93" fmla="*/ 27 h 274"/>
              <a:gd name="T94" fmla="*/ 316 w 376"/>
              <a:gd name="T95" fmla="*/ 0 h 274"/>
              <a:gd name="T96" fmla="*/ 57 w 376"/>
              <a:gd name="T9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274">
                <a:moveTo>
                  <a:pt x="56" y="29"/>
                </a:moveTo>
                <a:cubicBezTo>
                  <a:pt x="318" y="29"/>
                  <a:pt x="318" y="29"/>
                  <a:pt x="318" y="29"/>
                </a:cubicBezTo>
                <a:cubicBezTo>
                  <a:pt x="318" y="187"/>
                  <a:pt x="318" y="187"/>
                  <a:pt x="318" y="187"/>
                </a:cubicBezTo>
                <a:cubicBezTo>
                  <a:pt x="56" y="187"/>
                  <a:pt x="56" y="187"/>
                  <a:pt x="56" y="187"/>
                </a:cubicBezTo>
                <a:cubicBezTo>
                  <a:pt x="56" y="29"/>
                  <a:pt x="56" y="29"/>
                  <a:pt x="56" y="29"/>
                </a:cubicBezTo>
                <a:close/>
                <a:moveTo>
                  <a:pt x="86" y="146"/>
                </a:moveTo>
                <a:cubicBezTo>
                  <a:pt x="86" y="155"/>
                  <a:pt x="86" y="155"/>
                  <a:pt x="86" y="155"/>
                </a:cubicBezTo>
                <a:cubicBezTo>
                  <a:pt x="256" y="155"/>
                  <a:pt x="256" y="155"/>
                  <a:pt x="256" y="155"/>
                </a:cubicBezTo>
                <a:cubicBezTo>
                  <a:pt x="256" y="146"/>
                  <a:pt x="256" y="146"/>
                  <a:pt x="256" y="146"/>
                </a:cubicBezTo>
                <a:cubicBezTo>
                  <a:pt x="86" y="146"/>
                  <a:pt x="86" y="146"/>
                  <a:pt x="86" y="146"/>
                </a:cubicBezTo>
                <a:close/>
                <a:moveTo>
                  <a:pt x="86" y="125"/>
                </a:moveTo>
                <a:cubicBezTo>
                  <a:pt x="86" y="134"/>
                  <a:pt x="86" y="134"/>
                  <a:pt x="86" y="134"/>
                </a:cubicBezTo>
                <a:cubicBezTo>
                  <a:pt x="256" y="134"/>
                  <a:pt x="256" y="134"/>
                  <a:pt x="256" y="134"/>
                </a:cubicBezTo>
                <a:cubicBezTo>
                  <a:pt x="256" y="125"/>
                  <a:pt x="256" y="125"/>
                  <a:pt x="256" y="125"/>
                </a:cubicBezTo>
                <a:cubicBezTo>
                  <a:pt x="86" y="125"/>
                  <a:pt x="86" y="125"/>
                  <a:pt x="86" y="125"/>
                </a:cubicBezTo>
                <a:close/>
                <a:moveTo>
                  <a:pt x="86" y="100"/>
                </a:moveTo>
                <a:cubicBezTo>
                  <a:pt x="86" y="108"/>
                  <a:pt x="86" y="108"/>
                  <a:pt x="86" y="108"/>
                </a:cubicBezTo>
                <a:cubicBezTo>
                  <a:pt x="304" y="108"/>
                  <a:pt x="304" y="108"/>
                  <a:pt x="304" y="108"/>
                </a:cubicBezTo>
                <a:cubicBezTo>
                  <a:pt x="304" y="100"/>
                  <a:pt x="304" y="100"/>
                  <a:pt x="304" y="100"/>
                </a:cubicBezTo>
                <a:cubicBezTo>
                  <a:pt x="86" y="100"/>
                  <a:pt x="86" y="100"/>
                  <a:pt x="86" y="100"/>
                </a:cubicBezTo>
                <a:close/>
                <a:moveTo>
                  <a:pt x="86" y="76"/>
                </a:moveTo>
                <a:cubicBezTo>
                  <a:pt x="86" y="85"/>
                  <a:pt x="86" y="85"/>
                  <a:pt x="86" y="85"/>
                </a:cubicBezTo>
                <a:cubicBezTo>
                  <a:pt x="304" y="85"/>
                  <a:pt x="304" y="85"/>
                  <a:pt x="304" y="85"/>
                </a:cubicBezTo>
                <a:cubicBezTo>
                  <a:pt x="304" y="76"/>
                  <a:pt x="304" y="76"/>
                  <a:pt x="304" y="76"/>
                </a:cubicBezTo>
                <a:cubicBezTo>
                  <a:pt x="86" y="76"/>
                  <a:pt x="86" y="76"/>
                  <a:pt x="86" y="76"/>
                </a:cubicBezTo>
                <a:close/>
                <a:moveTo>
                  <a:pt x="86" y="52"/>
                </a:moveTo>
                <a:cubicBezTo>
                  <a:pt x="86" y="61"/>
                  <a:pt x="86" y="61"/>
                  <a:pt x="86" y="61"/>
                </a:cubicBezTo>
                <a:cubicBezTo>
                  <a:pt x="304" y="61"/>
                  <a:pt x="304" y="61"/>
                  <a:pt x="304" y="61"/>
                </a:cubicBezTo>
                <a:cubicBezTo>
                  <a:pt x="304" y="52"/>
                  <a:pt x="304" y="52"/>
                  <a:pt x="304" y="52"/>
                </a:cubicBezTo>
                <a:cubicBezTo>
                  <a:pt x="86" y="52"/>
                  <a:pt x="86" y="52"/>
                  <a:pt x="86" y="52"/>
                </a:cubicBezTo>
                <a:close/>
                <a:moveTo>
                  <a:pt x="167" y="230"/>
                </a:moveTo>
                <a:cubicBezTo>
                  <a:pt x="207" y="230"/>
                  <a:pt x="207" y="230"/>
                  <a:pt x="207" y="230"/>
                </a:cubicBezTo>
                <a:cubicBezTo>
                  <a:pt x="221" y="253"/>
                  <a:pt x="221" y="253"/>
                  <a:pt x="221" y="253"/>
                </a:cubicBezTo>
                <a:cubicBezTo>
                  <a:pt x="155" y="253"/>
                  <a:pt x="155" y="253"/>
                  <a:pt x="155" y="253"/>
                </a:cubicBezTo>
                <a:cubicBezTo>
                  <a:pt x="167" y="230"/>
                  <a:pt x="167" y="230"/>
                  <a:pt x="167" y="230"/>
                </a:cubicBezTo>
                <a:close/>
                <a:moveTo>
                  <a:pt x="57" y="0"/>
                </a:moveTo>
                <a:cubicBezTo>
                  <a:pt x="42" y="0"/>
                  <a:pt x="30" y="12"/>
                  <a:pt x="30" y="27"/>
                </a:cubicBezTo>
                <a:cubicBezTo>
                  <a:pt x="30" y="183"/>
                  <a:pt x="30" y="183"/>
                  <a:pt x="30" y="183"/>
                </a:cubicBezTo>
                <a:cubicBezTo>
                  <a:pt x="30" y="196"/>
                  <a:pt x="38" y="207"/>
                  <a:pt x="50" y="210"/>
                </a:cubicBezTo>
                <a:cubicBezTo>
                  <a:pt x="50" y="210"/>
                  <a:pt x="50" y="210"/>
                  <a:pt x="50" y="210"/>
                </a:cubicBezTo>
                <a:cubicBezTo>
                  <a:pt x="0" y="249"/>
                  <a:pt x="0" y="249"/>
                  <a:pt x="0" y="249"/>
                </a:cubicBezTo>
                <a:cubicBezTo>
                  <a:pt x="0" y="274"/>
                  <a:pt x="0" y="274"/>
                  <a:pt x="0" y="274"/>
                </a:cubicBezTo>
                <a:cubicBezTo>
                  <a:pt x="376" y="274"/>
                  <a:pt x="376" y="274"/>
                  <a:pt x="376" y="274"/>
                </a:cubicBezTo>
                <a:cubicBezTo>
                  <a:pt x="376" y="249"/>
                  <a:pt x="376" y="249"/>
                  <a:pt x="376" y="249"/>
                </a:cubicBezTo>
                <a:cubicBezTo>
                  <a:pt x="322" y="210"/>
                  <a:pt x="322" y="210"/>
                  <a:pt x="322" y="210"/>
                </a:cubicBezTo>
                <a:cubicBezTo>
                  <a:pt x="335" y="208"/>
                  <a:pt x="344" y="196"/>
                  <a:pt x="344" y="183"/>
                </a:cubicBezTo>
                <a:cubicBezTo>
                  <a:pt x="344" y="27"/>
                  <a:pt x="344" y="27"/>
                  <a:pt x="344" y="27"/>
                </a:cubicBezTo>
                <a:cubicBezTo>
                  <a:pt x="344" y="12"/>
                  <a:pt x="332" y="0"/>
                  <a:pt x="316" y="0"/>
                </a:cubicBezTo>
                <a:lnTo>
                  <a:pt x="57"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104"/>
          <p:cNvSpPr>
            <a:spLocks noEditPoints="1"/>
          </p:cNvSpPr>
          <p:nvPr/>
        </p:nvSpPr>
        <p:spPr bwMode="auto">
          <a:xfrm>
            <a:off x="2478829" y="3307729"/>
            <a:ext cx="261485" cy="31608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83"/>
          <p:cNvSpPr>
            <a:spLocks noEditPoints="1"/>
          </p:cNvSpPr>
          <p:nvPr/>
        </p:nvSpPr>
        <p:spPr bwMode="auto">
          <a:xfrm>
            <a:off x="2507823" y="4311520"/>
            <a:ext cx="203496" cy="282206"/>
          </a:xfrm>
          <a:custGeom>
            <a:avLst/>
            <a:gdLst>
              <a:gd name="T0" fmla="*/ 6 w 45"/>
              <a:gd name="T1" fmla="*/ 0 h 62"/>
              <a:gd name="T2" fmla="*/ 39 w 45"/>
              <a:gd name="T3" fmla="*/ 0 h 62"/>
              <a:gd name="T4" fmla="*/ 45 w 45"/>
              <a:gd name="T5" fmla="*/ 5 h 62"/>
              <a:gd name="T6" fmla="*/ 45 w 45"/>
              <a:gd name="T7" fmla="*/ 56 h 62"/>
              <a:gd name="T8" fmla="*/ 39 w 45"/>
              <a:gd name="T9" fmla="*/ 62 h 62"/>
              <a:gd name="T10" fmla="*/ 6 w 45"/>
              <a:gd name="T11" fmla="*/ 62 h 62"/>
              <a:gd name="T12" fmla="*/ 0 w 45"/>
              <a:gd name="T13" fmla="*/ 56 h 62"/>
              <a:gd name="T14" fmla="*/ 0 w 45"/>
              <a:gd name="T15" fmla="*/ 5 h 62"/>
              <a:gd name="T16" fmla="*/ 6 w 45"/>
              <a:gd name="T17" fmla="*/ 0 h 62"/>
              <a:gd name="T18" fmla="*/ 20 w 45"/>
              <a:gd name="T19" fmla="*/ 54 h 62"/>
              <a:gd name="T20" fmla="*/ 20 w 45"/>
              <a:gd name="T21" fmla="*/ 59 h 62"/>
              <a:gd name="T22" fmla="*/ 25 w 45"/>
              <a:gd name="T23" fmla="*/ 59 h 62"/>
              <a:gd name="T24" fmla="*/ 25 w 45"/>
              <a:gd name="T25" fmla="*/ 54 h 62"/>
              <a:gd name="T26" fmla="*/ 20 w 45"/>
              <a:gd name="T27" fmla="*/ 54 h 62"/>
              <a:gd name="T28" fmla="*/ 15 w 45"/>
              <a:gd name="T29" fmla="*/ 3 h 62"/>
              <a:gd name="T30" fmla="*/ 15 w 45"/>
              <a:gd name="T31" fmla="*/ 5 h 62"/>
              <a:gd name="T32" fmla="*/ 29 w 45"/>
              <a:gd name="T33" fmla="*/ 5 h 62"/>
              <a:gd name="T34" fmla="*/ 29 w 45"/>
              <a:gd name="T35" fmla="*/ 3 h 62"/>
              <a:gd name="T36" fmla="*/ 15 w 45"/>
              <a:gd name="T37" fmla="*/ 3 h 62"/>
              <a:gd name="T38" fmla="*/ 5 w 45"/>
              <a:gd name="T39" fmla="*/ 8 h 62"/>
              <a:gd name="T40" fmla="*/ 5 w 45"/>
              <a:gd name="T41" fmla="*/ 51 h 62"/>
              <a:gd name="T42" fmla="*/ 40 w 45"/>
              <a:gd name="T43" fmla="*/ 51 h 62"/>
              <a:gd name="T44" fmla="*/ 40 w 45"/>
              <a:gd name="T45" fmla="*/ 8 h 62"/>
              <a:gd name="T46" fmla="*/ 5 w 45"/>
              <a:gd name="T47"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62">
                <a:moveTo>
                  <a:pt x="6" y="0"/>
                </a:moveTo>
                <a:cubicBezTo>
                  <a:pt x="39" y="0"/>
                  <a:pt x="39" y="0"/>
                  <a:pt x="39" y="0"/>
                </a:cubicBezTo>
                <a:cubicBezTo>
                  <a:pt x="42" y="0"/>
                  <a:pt x="45" y="2"/>
                  <a:pt x="45" y="5"/>
                </a:cubicBezTo>
                <a:cubicBezTo>
                  <a:pt x="45" y="56"/>
                  <a:pt x="45" y="56"/>
                  <a:pt x="45" y="56"/>
                </a:cubicBezTo>
                <a:cubicBezTo>
                  <a:pt x="45" y="59"/>
                  <a:pt x="42" y="62"/>
                  <a:pt x="39" y="62"/>
                </a:cubicBezTo>
                <a:cubicBezTo>
                  <a:pt x="6" y="62"/>
                  <a:pt x="6" y="62"/>
                  <a:pt x="6" y="62"/>
                </a:cubicBezTo>
                <a:cubicBezTo>
                  <a:pt x="2" y="62"/>
                  <a:pt x="0" y="59"/>
                  <a:pt x="0" y="56"/>
                </a:cubicBezTo>
                <a:cubicBezTo>
                  <a:pt x="0" y="5"/>
                  <a:pt x="0" y="5"/>
                  <a:pt x="0" y="5"/>
                </a:cubicBezTo>
                <a:cubicBezTo>
                  <a:pt x="0" y="2"/>
                  <a:pt x="2" y="0"/>
                  <a:pt x="6" y="0"/>
                </a:cubicBezTo>
                <a:close/>
                <a:moveTo>
                  <a:pt x="20" y="54"/>
                </a:moveTo>
                <a:cubicBezTo>
                  <a:pt x="20" y="59"/>
                  <a:pt x="20" y="59"/>
                  <a:pt x="20" y="59"/>
                </a:cubicBezTo>
                <a:cubicBezTo>
                  <a:pt x="25" y="59"/>
                  <a:pt x="25" y="59"/>
                  <a:pt x="25" y="59"/>
                </a:cubicBezTo>
                <a:cubicBezTo>
                  <a:pt x="25" y="54"/>
                  <a:pt x="25" y="54"/>
                  <a:pt x="25" y="54"/>
                </a:cubicBezTo>
                <a:cubicBezTo>
                  <a:pt x="20" y="54"/>
                  <a:pt x="20" y="54"/>
                  <a:pt x="20" y="54"/>
                </a:cubicBezTo>
                <a:close/>
                <a:moveTo>
                  <a:pt x="15" y="3"/>
                </a:moveTo>
                <a:cubicBezTo>
                  <a:pt x="15" y="5"/>
                  <a:pt x="15" y="5"/>
                  <a:pt x="15" y="5"/>
                </a:cubicBezTo>
                <a:cubicBezTo>
                  <a:pt x="29" y="5"/>
                  <a:pt x="29" y="5"/>
                  <a:pt x="29" y="5"/>
                </a:cubicBezTo>
                <a:cubicBezTo>
                  <a:pt x="29" y="3"/>
                  <a:pt x="29" y="3"/>
                  <a:pt x="29" y="3"/>
                </a:cubicBezTo>
                <a:cubicBezTo>
                  <a:pt x="15" y="3"/>
                  <a:pt x="15" y="3"/>
                  <a:pt x="15" y="3"/>
                </a:cubicBezTo>
                <a:close/>
                <a:moveTo>
                  <a:pt x="5" y="8"/>
                </a:moveTo>
                <a:cubicBezTo>
                  <a:pt x="5" y="51"/>
                  <a:pt x="5" y="51"/>
                  <a:pt x="5" y="51"/>
                </a:cubicBezTo>
                <a:cubicBezTo>
                  <a:pt x="40" y="51"/>
                  <a:pt x="40" y="51"/>
                  <a:pt x="40" y="51"/>
                </a:cubicBezTo>
                <a:cubicBezTo>
                  <a:pt x="40" y="8"/>
                  <a:pt x="40" y="8"/>
                  <a:pt x="40" y="8"/>
                </a:cubicBezTo>
                <a:lnTo>
                  <a:pt x="5" y="8"/>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58" name="Group 2"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GrpSpPr/>
          <p:nvPr/>
        </p:nvGrpSpPr>
        <p:grpSpPr>
          <a:xfrm>
            <a:off x="6188408" y="3166995"/>
            <a:ext cx="4933365" cy="3047945"/>
            <a:chOff x="6621339" y="3311472"/>
            <a:chExt cx="4933365" cy="3047945"/>
          </a:xfrm>
        </p:grpSpPr>
        <p:sp>
          <p:nvSpPr>
            <p:cNvPr id="59" name="Rectangle: Rounded Corners 23"/>
            <p:cNvSpPr/>
            <p:nvPr/>
          </p:nvSpPr>
          <p:spPr>
            <a:xfrm rot="16200000">
              <a:off x="7477616" y="5105874"/>
              <a:ext cx="1398203"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0" name="Rectangle: Rounded Corners 24"/>
            <p:cNvSpPr/>
            <p:nvPr/>
          </p:nvSpPr>
          <p:spPr>
            <a:xfrm rot="16200000">
              <a:off x="7970049" y="4993675"/>
              <a:ext cx="1622600"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1" name="Rectangle: Rounded Corners 25"/>
            <p:cNvSpPr/>
            <p:nvPr/>
          </p:nvSpPr>
          <p:spPr>
            <a:xfrm rot="16200000">
              <a:off x="8174863" y="4593863"/>
              <a:ext cx="2422229" cy="291389"/>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2" name="Rectangle: Rounded Corners 26"/>
            <p:cNvSpPr/>
            <p:nvPr/>
          </p:nvSpPr>
          <p:spPr>
            <a:xfrm rot="16200000">
              <a:off x="8671008" y="4485378"/>
              <a:ext cx="2639199" cy="291387"/>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3" name="Rectangle: Rounded Corners 27"/>
            <p:cNvSpPr/>
            <p:nvPr/>
          </p:nvSpPr>
          <p:spPr>
            <a:xfrm rot="16200000">
              <a:off x="9537926" y="4747661"/>
              <a:ext cx="2114633" cy="291389"/>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4" name="Rectangle: Rounded Corners 28"/>
            <p:cNvSpPr/>
            <p:nvPr/>
          </p:nvSpPr>
          <p:spPr>
            <a:xfrm rot="16200000">
              <a:off x="10703914" y="5309022"/>
              <a:ext cx="1003128" cy="280169"/>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5" name="Rectangle: Rounded Corners 17"/>
            <p:cNvSpPr/>
            <p:nvPr/>
          </p:nvSpPr>
          <p:spPr>
            <a:xfrm rot="16200000">
              <a:off x="7892628" y="5532097"/>
              <a:ext cx="568178"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6" name="Rectangle: Rounded Corners 18"/>
            <p:cNvSpPr/>
            <p:nvPr/>
          </p:nvSpPr>
          <p:spPr>
            <a:xfrm rot="16200000">
              <a:off x="8590831" y="5625669"/>
              <a:ext cx="381034"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7" name="Rectangle: Rounded Corners 19"/>
            <p:cNvSpPr/>
            <p:nvPr/>
          </p:nvSpPr>
          <p:spPr>
            <a:xfrm rot="16200000">
              <a:off x="8828971" y="5259181"/>
              <a:ext cx="1114015" cy="291389"/>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8" name="Rectangle: Rounded Corners 20"/>
            <p:cNvSpPr/>
            <p:nvPr/>
          </p:nvSpPr>
          <p:spPr>
            <a:xfrm rot="16200000">
              <a:off x="9174640" y="5000221"/>
              <a:ext cx="1631940" cy="291388"/>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9" name="Rectangle: Rounded Corners 21"/>
            <p:cNvSpPr/>
            <p:nvPr/>
          </p:nvSpPr>
          <p:spPr>
            <a:xfrm rot="16200000">
              <a:off x="10170795" y="5391742"/>
              <a:ext cx="848894" cy="291389"/>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0" name="Rectangle: Rounded Corners 22"/>
            <p:cNvSpPr/>
            <p:nvPr/>
          </p:nvSpPr>
          <p:spPr>
            <a:xfrm rot="16200000">
              <a:off x="10921389" y="5537708"/>
              <a:ext cx="568179" cy="280170"/>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1" name="Rectangle: Rounded Corners 4"/>
            <p:cNvSpPr/>
            <p:nvPr/>
          </p:nvSpPr>
          <p:spPr>
            <a:xfrm rot="16200000">
              <a:off x="6590461" y="4834570"/>
              <a:ext cx="1940810"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2" name="Rectangle: Rounded Corners 5"/>
            <p:cNvSpPr/>
            <p:nvPr/>
          </p:nvSpPr>
          <p:spPr>
            <a:xfrm rot="16200000">
              <a:off x="7053696" y="5309017"/>
              <a:ext cx="1014341"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3" name="Rectangle: Rounded Corners 6"/>
            <p:cNvSpPr/>
            <p:nvPr/>
          </p:nvSpPr>
          <p:spPr>
            <a:xfrm rot="16200000">
              <a:off x="5878059" y="4738020"/>
              <a:ext cx="2133909"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4" name="Rectangle: Rounded Corners 7"/>
            <p:cNvSpPr/>
            <p:nvPr/>
          </p:nvSpPr>
          <p:spPr>
            <a:xfrm rot="16200000">
              <a:off x="6561350" y="5432522"/>
              <a:ext cx="767329"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5" name="TextBox 8"/>
            <p:cNvSpPr txBox="1"/>
            <p:nvPr/>
          </p:nvSpPr>
          <p:spPr>
            <a:xfrm>
              <a:off x="6621339" y="6088802"/>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1</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6" name="TextBox 9"/>
            <p:cNvSpPr txBox="1"/>
            <p:nvPr/>
          </p:nvSpPr>
          <p:spPr>
            <a:xfrm>
              <a:off x="7237191" y="6088802"/>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2</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7" name="TextBox 10"/>
            <p:cNvSpPr txBox="1"/>
            <p:nvPr/>
          </p:nvSpPr>
          <p:spPr>
            <a:xfrm>
              <a:off x="7853043" y="6094751"/>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3</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8" name="TextBox 11"/>
            <p:cNvSpPr txBox="1"/>
            <p:nvPr/>
          </p:nvSpPr>
          <p:spPr>
            <a:xfrm>
              <a:off x="8457673" y="6094751"/>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4</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9" name="TextBox 12"/>
            <p:cNvSpPr txBox="1"/>
            <p:nvPr/>
          </p:nvSpPr>
          <p:spPr>
            <a:xfrm>
              <a:off x="9071023" y="6091859"/>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5</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80" name="TextBox 13"/>
            <p:cNvSpPr txBox="1"/>
            <p:nvPr/>
          </p:nvSpPr>
          <p:spPr>
            <a:xfrm>
              <a:off x="9686875" y="6091859"/>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6</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81" name="TextBox 14"/>
            <p:cNvSpPr txBox="1"/>
            <p:nvPr/>
          </p:nvSpPr>
          <p:spPr>
            <a:xfrm>
              <a:off x="10302727" y="6097807"/>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7</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82" name="TextBox 15"/>
            <p:cNvSpPr txBox="1"/>
            <p:nvPr/>
          </p:nvSpPr>
          <p:spPr>
            <a:xfrm>
              <a:off x="10907357" y="6097807"/>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8</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grpSp>
      <p:sp>
        <p:nvSpPr>
          <p:cNvPr id="83" name="TextBox 30"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6441128" y="1855595"/>
            <a:ext cx="1455059" cy="707886"/>
          </a:xfrm>
          <a:prstGeom prst="rect">
            <a:avLst/>
          </a:prstGeom>
          <a:noFill/>
        </p:spPr>
        <p:txBody>
          <a:bodyPr wrap="square" rtlCol="0">
            <a:spAutoFit/>
          </a:bodyPr>
          <a:lstStyle/>
          <a:p>
            <a:pPr algn="ctr"/>
            <a:r>
              <a:rPr lang="id-ID" sz="4000" spc="-300" dirty="0">
                <a:cs typeface="+mn-ea"/>
                <a:sym typeface="+mn-lt"/>
              </a:rPr>
              <a:t>20%</a:t>
            </a:r>
            <a:endParaRPr lang="en-US" sz="4000" spc="-300" dirty="0">
              <a:cs typeface="+mn-ea"/>
              <a:sym typeface="+mn-lt"/>
            </a:endParaRPr>
          </a:p>
        </p:txBody>
      </p:sp>
      <p:sp>
        <p:nvSpPr>
          <p:cNvPr id="84" name="Rectangle 31"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a:off x="6258419" y="2449967"/>
            <a:ext cx="2058538" cy="526811"/>
          </a:xfrm>
          <a:prstGeom prst="rect">
            <a:avLst/>
          </a:prstGeom>
        </p:spPr>
        <p:txBody>
          <a:bodyPr wrap="square">
            <a:spAutoFit/>
          </a:bodyPr>
          <a:lstStyle/>
          <a:p>
            <a:pPr>
              <a:lnSpc>
                <a:spcPct val="150000"/>
              </a:lnSpc>
            </a:pPr>
            <a:r>
              <a:rPr lang="zh-CN" altLang="en-US" sz="1000" dirty="0">
                <a:solidFill>
                  <a:schemeClr val="bg1">
                    <a:lumMod val="50000"/>
                  </a:schemeClr>
                </a:solidFill>
                <a:cs typeface="+mn-ea"/>
                <a:sym typeface="+mn-lt"/>
              </a:rPr>
              <a:t>单击添加详细文字说明，或复制文本黏贴自此右键只保留</a:t>
            </a:r>
            <a:endParaRPr lang="zh-CN" altLang="en-US" sz="1000" dirty="0">
              <a:solidFill>
                <a:schemeClr val="bg1">
                  <a:lumMod val="50000"/>
                </a:schemeClr>
              </a:solidFill>
              <a:cs typeface="+mn-ea"/>
              <a:sym typeface="+mn-lt"/>
            </a:endParaRPr>
          </a:p>
        </p:txBody>
      </p:sp>
      <p:sp>
        <p:nvSpPr>
          <p:cNvPr id="85" name="Isosceles Triangle 32"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flipV="1">
            <a:off x="6317653" y="2068840"/>
            <a:ext cx="246950" cy="326884"/>
          </a:xfrm>
          <a:prstGeom prst="triangle">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cs typeface="+mn-ea"/>
              <a:sym typeface="+mn-lt"/>
            </a:endParaRPr>
          </a:p>
        </p:txBody>
      </p:sp>
      <p:sp>
        <p:nvSpPr>
          <p:cNvPr id="86" name="TextBox 3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8900388" y="1872933"/>
            <a:ext cx="1455059" cy="707886"/>
          </a:xfrm>
          <a:prstGeom prst="rect">
            <a:avLst/>
          </a:prstGeom>
          <a:noFill/>
        </p:spPr>
        <p:txBody>
          <a:bodyPr wrap="square" rtlCol="0">
            <a:spAutoFit/>
          </a:bodyPr>
          <a:lstStyle/>
          <a:p>
            <a:pPr algn="ctr"/>
            <a:r>
              <a:rPr lang="id-ID" sz="4000" spc="-300" dirty="0">
                <a:cs typeface="+mn-ea"/>
                <a:sym typeface="+mn-lt"/>
              </a:rPr>
              <a:t>30%</a:t>
            </a:r>
            <a:endParaRPr lang="en-US" sz="4000" spc="-300" dirty="0">
              <a:cs typeface="+mn-ea"/>
              <a:sym typeface="+mn-lt"/>
            </a:endParaRPr>
          </a:p>
        </p:txBody>
      </p:sp>
      <p:sp>
        <p:nvSpPr>
          <p:cNvPr id="87" name="Rectangle 35"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a:off x="8717679" y="2467305"/>
            <a:ext cx="2058538" cy="526811"/>
          </a:xfrm>
          <a:prstGeom prst="rect">
            <a:avLst/>
          </a:prstGeom>
        </p:spPr>
        <p:txBody>
          <a:bodyPr wrap="square">
            <a:spAutoFit/>
          </a:bodyPr>
          <a:lstStyle/>
          <a:p>
            <a:pPr>
              <a:lnSpc>
                <a:spcPct val="150000"/>
              </a:lnSpc>
            </a:pPr>
            <a:r>
              <a:rPr lang="zh-CN" altLang="en-US" sz="1000" dirty="0">
                <a:solidFill>
                  <a:schemeClr val="bg1">
                    <a:lumMod val="50000"/>
                  </a:schemeClr>
                </a:solidFill>
                <a:cs typeface="+mn-ea"/>
                <a:sym typeface="+mn-lt"/>
              </a:rPr>
              <a:t>单击添加详细文字说明，或复制文本黏贴自此右键只保留</a:t>
            </a:r>
            <a:endParaRPr lang="zh-CN" altLang="en-US" sz="1000" dirty="0">
              <a:solidFill>
                <a:schemeClr val="bg1">
                  <a:lumMod val="50000"/>
                </a:schemeClr>
              </a:solidFill>
              <a:cs typeface="+mn-ea"/>
              <a:sym typeface="+mn-lt"/>
            </a:endParaRPr>
          </a:p>
        </p:txBody>
      </p:sp>
      <p:sp>
        <p:nvSpPr>
          <p:cNvPr id="88" name="Isosceles Triangle 36"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a:off x="8776913" y="2086178"/>
            <a:ext cx="246950" cy="326884"/>
          </a:xfrm>
          <a:prstGeom prst="triangl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cs typeface="+mn-ea"/>
              <a:sym typeface="+mn-lt"/>
            </a:endParaRPr>
          </a:p>
        </p:txBody>
      </p:sp>
      <p:sp>
        <p:nvSpPr>
          <p:cNvPr id="89"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6219805" y="943310"/>
            <a:ext cx="4836574" cy="5713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zh-CN" altLang="en-US" sz="1000" dirty="0">
                <a:solidFill>
                  <a:schemeClr val="bg1">
                    <a:lumMod val="50000"/>
                  </a:schemeClr>
                </a:solidFill>
                <a:cs typeface="+mn-ea"/>
                <a:sym typeface="+mn-lt"/>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a:t>
            </a:r>
            <a:endParaRPr lang="zh-CN" altLang="en-US" sz="1000" dirty="0">
              <a:solidFill>
                <a:schemeClr val="bg1">
                  <a:lumMod val="50000"/>
                </a:schemeClr>
              </a:solidFill>
              <a:cs typeface="+mn-ea"/>
              <a:sym typeface="+mn-lt"/>
            </a:endParaRPr>
          </a:p>
        </p:txBody>
      </p:sp>
      <p:sp>
        <p:nvSpPr>
          <p:cNvPr id="90" name="TextBox 58"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6136453" y="515827"/>
            <a:ext cx="1213794" cy="400110"/>
          </a:xfrm>
          <a:prstGeom prst="rect">
            <a:avLst/>
          </a:prstGeom>
          <a:noFill/>
        </p:spPr>
        <p:txBody>
          <a:bodyPr wrap="none" rtlCol="0">
            <a:spAutoFit/>
          </a:bodyPr>
          <a:lstStyle/>
          <a:p>
            <a:pPr algn="ctr"/>
            <a:r>
              <a:rPr lang="en-US" sz="2000" dirty="0">
                <a:cs typeface="+mn-ea"/>
                <a:sym typeface="+mn-lt"/>
              </a:rPr>
              <a:t>Analysis</a:t>
            </a:r>
            <a:endParaRPr lang="id-ID"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52" grpId="0"/>
      <p:bldP spid="53" grpId="0"/>
      <p:bldP spid="54" grpId="0"/>
      <p:bldP spid="55" grpId="0" animBg="1"/>
      <p:bldP spid="56" grpId="0" animBg="1"/>
      <p:bldP spid="57" grpId="0" animBg="1"/>
      <p:bldP spid="83" grpId="0"/>
      <p:bldP spid="84" grpId="0"/>
      <p:bldP spid="85" grpId="0" animBg="1"/>
      <p:bldP spid="86" grpId="0"/>
      <p:bldP spid="87" grpId="0"/>
      <p:bldP spid="88" grpId="0" animBg="1"/>
      <p:bldP spid="89" grpId="0"/>
      <p:bldP spid="9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grpSp>
        <p:nvGrpSpPr>
          <p:cNvPr id="117" name="组合 116"/>
          <p:cNvGrpSpPr/>
          <p:nvPr/>
        </p:nvGrpSpPr>
        <p:grpSpPr>
          <a:xfrm>
            <a:off x="6797912" y="1336987"/>
            <a:ext cx="4254823" cy="4762492"/>
            <a:chOff x="6711120" y="1122195"/>
            <a:chExt cx="4254823" cy="4762492"/>
          </a:xfrm>
        </p:grpSpPr>
        <p:pic>
          <p:nvPicPr>
            <p:cNvPr id="118" name="Picture 3"/>
            <p:cNvPicPr>
              <a:picLocks noChangeAspect="1"/>
            </p:cNvPicPr>
            <p:nvPr/>
          </p:nvPicPr>
          <p:blipFill>
            <a:blip r:embed="rId2"/>
            <a:stretch>
              <a:fillRect/>
            </a:stretch>
          </p:blipFill>
          <p:spPr>
            <a:xfrm>
              <a:off x="6711120" y="1122195"/>
              <a:ext cx="4254823" cy="4762492"/>
            </a:xfrm>
            <a:prstGeom prst="rect">
              <a:avLst/>
            </a:prstGeom>
            <a:effectLst>
              <a:outerShdw blurRad="635000" dist="381000" algn="l" rotWithShape="0">
                <a:prstClr val="black">
                  <a:alpha val="40000"/>
                </a:prstClr>
              </a:outerShdw>
            </a:effectLst>
          </p:spPr>
        </p:pic>
        <p:pic>
          <p:nvPicPr>
            <p:cNvPr id="119" name="图片占位符 3"/>
            <p:cNvPicPr>
              <a:picLocks noChangeAspect="1"/>
            </p:cNvPicPr>
            <p:nvPr/>
          </p:nvPicPr>
          <p:blipFill>
            <a:blip r:embed="rId3" cstate="screen"/>
            <a:srcRect/>
            <a:stretch>
              <a:fillRect/>
            </a:stretch>
          </p:blipFill>
          <p:spPr>
            <a:xfrm rot="549907">
              <a:off x="7024591" y="1985115"/>
              <a:ext cx="1321036" cy="2312842"/>
            </a:xfrm>
            <a:custGeom>
              <a:avLst/>
              <a:gdLst>
                <a:gd name="connsiteX0" fmla="*/ 0 w 1235810"/>
                <a:gd name="connsiteY0" fmla="*/ 0 h 2171712"/>
                <a:gd name="connsiteX1" fmla="*/ 1235810 w 1235810"/>
                <a:gd name="connsiteY1" fmla="*/ 0 h 2171712"/>
                <a:gd name="connsiteX2" fmla="*/ 1235810 w 1235810"/>
                <a:gd name="connsiteY2" fmla="*/ 2171712 h 2171712"/>
                <a:gd name="connsiteX3" fmla="*/ 0 w 1235810"/>
                <a:gd name="connsiteY3" fmla="*/ 2171712 h 2171712"/>
                <a:gd name="connsiteX4" fmla="*/ 0 w 1235810"/>
                <a:gd name="connsiteY4" fmla="*/ 0 h 2171712"/>
                <a:gd name="connsiteX0-1" fmla="*/ 0 w 1253859"/>
                <a:gd name="connsiteY0-2" fmla="*/ 7736 h 2179448"/>
                <a:gd name="connsiteX1-3" fmla="*/ 1253859 w 1253859"/>
                <a:gd name="connsiteY1-4" fmla="*/ 0 h 2179448"/>
                <a:gd name="connsiteX2-5" fmla="*/ 1235810 w 1253859"/>
                <a:gd name="connsiteY2-6" fmla="*/ 2179448 h 2179448"/>
                <a:gd name="connsiteX3-7" fmla="*/ 0 w 1253859"/>
                <a:gd name="connsiteY3-8" fmla="*/ 2179448 h 2179448"/>
                <a:gd name="connsiteX4-9" fmla="*/ 0 w 1253859"/>
                <a:gd name="connsiteY4-10" fmla="*/ 7736 h 2179448"/>
                <a:gd name="connsiteX0-11" fmla="*/ 0 w 1263262"/>
                <a:gd name="connsiteY0-12" fmla="*/ 9253 h 2180965"/>
                <a:gd name="connsiteX1-13" fmla="*/ 1263262 w 1263262"/>
                <a:gd name="connsiteY1-14" fmla="*/ 0 h 2180965"/>
                <a:gd name="connsiteX2-15" fmla="*/ 1235810 w 1263262"/>
                <a:gd name="connsiteY2-16" fmla="*/ 2180965 h 2180965"/>
                <a:gd name="connsiteX3-17" fmla="*/ 0 w 1263262"/>
                <a:gd name="connsiteY3-18" fmla="*/ 2180965 h 2180965"/>
                <a:gd name="connsiteX4-19" fmla="*/ 0 w 1263262"/>
                <a:gd name="connsiteY4-20" fmla="*/ 9253 h 2180965"/>
                <a:gd name="connsiteX0-21" fmla="*/ 0 w 1277368"/>
                <a:gd name="connsiteY0-22" fmla="*/ 11528 h 2183240"/>
                <a:gd name="connsiteX1-23" fmla="*/ 1277368 w 1277368"/>
                <a:gd name="connsiteY1-24" fmla="*/ 0 h 2183240"/>
                <a:gd name="connsiteX2-25" fmla="*/ 1235810 w 1277368"/>
                <a:gd name="connsiteY2-26" fmla="*/ 2183240 h 2183240"/>
                <a:gd name="connsiteX3-27" fmla="*/ 0 w 1277368"/>
                <a:gd name="connsiteY3-28" fmla="*/ 2183240 h 2183240"/>
                <a:gd name="connsiteX4-29" fmla="*/ 0 w 1277368"/>
                <a:gd name="connsiteY4-30" fmla="*/ 11528 h 2183240"/>
                <a:gd name="connsiteX0-31" fmla="*/ 0 w 1298150"/>
                <a:gd name="connsiteY0-32" fmla="*/ 11528 h 2240720"/>
                <a:gd name="connsiteX1-33" fmla="*/ 1277368 w 1298150"/>
                <a:gd name="connsiteY1-34" fmla="*/ 0 h 2240720"/>
                <a:gd name="connsiteX2-35" fmla="*/ 1298150 w 1298150"/>
                <a:gd name="connsiteY2-36" fmla="*/ 2240720 h 2240720"/>
                <a:gd name="connsiteX3-37" fmla="*/ 0 w 1298150"/>
                <a:gd name="connsiteY3-38" fmla="*/ 2183240 h 2240720"/>
                <a:gd name="connsiteX4-39" fmla="*/ 0 w 1298150"/>
                <a:gd name="connsiteY4-40" fmla="*/ 11528 h 2240720"/>
                <a:gd name="connsiteX0-41" fmla="*/ 0 w 1306495"/>
                <a:gd name="connsiteY0-42" fmla="*/ 11528 h 2292439"/>
                <a:gd name="connsiteX1-43" fmla="*/ 1277368 w 1306495"/>
                <a:gd name="connsiteY1-44" fmla="*/ 0 h 2292439"/>
                <a:gd name="connsiteX2-45" fmla="*/ 1306495 w 1306495"/>
                <a:gd name="connsiteY2-46" fmla="*/ 2292439 h 2292439"/>
                <a:gd name="connsiteX3-47" fmla="*/ 0 w 1306495"/>
                <a:gd name="connsiteY3-48" fmla="*/ 2183240 h 2292439"/>
                <a:gd name="connsiteX4-49" fmla="*/ 0 w 1306495"/>
                <a:gd name="connsiteY4-50" fmla="*/ 11528 h 2292439"/>
                <a:gd name="connsiteX0-51" fmla="*/ 12438 w 1318933"/>
                <a:gd name="connsiteY0-52" fmla="*/ 11528 h 2292439"/>
                <a:gd name="connsiteX1-53" fmla="*/ 1289806 w 1318933"/>
                <a:gd name="connsiteY1-54" fmla="*/ 0 h 2292439"/>
                <a:gd name="connsiteX2-55" fmla="*/ 1318933 w 1318933"/>
                <a:gd name="connsiteY2-56" fmla="*/ 2292439 h 2292439"/>
                <a:gd name="connsiteX3-57" fmla="*/ 0 w 1318933"/>
                <a:gd name="connsiteY3-58" fmla="*/ 2165951 h 2292439"/>
                <a:gd name="connsiteX4-59" fmla="*/ 12438 w 1318933"/>
                <a:gd name="connsiteY4-60" fmla="*/ 11528 h 2292439"/>
                <a:gd name="connsiteX0-61" fmla="*/ 24426 w 1318933"/>
                <a:gd name="connsiteY0-62" fmla="*/ 115724 h 2292439"/>
                <a:gd name="connsiteX1-63" fmla="*/ 1289806 w 1318933"/>
                <a:gd name="connsiteY1-64" fmla="*/ 0 h 2292439"/>
                <a:gd name="connsiteX2-65" fmla="*/ 1318933 w 1318933"/>
                <a:gd name="connsiteY2-66" fmla="*/ 2292439 h 2292439"/>
                <a:gd name="connsiteX3-67" fmla="*/ 0 w 1318933"/>
                <a:gd name="connsiteY3-68" fmla="*/ 2165951 h 2292439"/>
                <a:gd name="connsiteX4-69" fmla="*/ 24426 w 1318933"/>
                <a:gd name="connsiteY4-70" fmla="*/ 115724 h 2292439"/>
                <a:gd name="connsiteX0-71" fmla="*/ 27911 w 1318933"/>
                <a:gd name="connsiteY0-72" fmla="*/ 47624 h 2292439"/>
                <a:gd name="connsiteX1-73" fmla="*/ 1289806 w 1318933"/>
                <a:gd name="connsiteY1-74" fmla="*/ 0 h 2292439"/>
                <a:gd name="connsiteX2-75" fmla="*/ 1318933 w 1318933"/>
                <a:gd name="connsiteY2-76" fmla="*/ 2292439 h 2292439"/>
                <a:gd name="connsiteX3-77" fmla="*/ 0 w 1318933"/>
                <a:gd name="connsiteY3-78" fmla="*/ 2165951 h 2292439"/>
                <a:gd name="connsiteX4-79" fmla="*/ 27911 w 1318933"/>
                <a:gd name="connsiteY4-80" fmla="*/ 47624 h 2292439"/>
                <a:gd name="connsiteX0-81" fmla="*/ 24877 w 1318933"/>
                <a:gd name="connsiteY0-82" fmla="*/ 28817 h 2292439"/>
                <a:gd name="connsiteX1-83" fmla="*/ 1289806 w 1318933"/>
                <a:gd name="connsiteY1-84" fmla="*/ 0 h 2292439"/>
                <a:gd name="connsiteX2-85" fmla="*/ 1318933 w 1318933"/>
                <a:gd name="connsiteY2-86" fmla="*/ 2292439 h 2292439"/>
                <a:gd name="connsiteX3-87" fmla="*/ 0 w 1318933"/>
                <a:gd name="connsiteY3-88" fmla="*/ 2165951 h 2292439"/>
                <a:gd name="connsiteX4-89" fmla="*/ 24877 w 1318933"/>
                <a:gd name="connsiteY4-90" fmla="*/ 28817 h 2292439"/>
                <a:gd name="connsiteX0-91" fmla="*/ 0 w 1321208"/>
                <a:gd name="connsiteY0-92" fmla="*/ 0 h 2312307"/>
                <a:gd name="connsiteX1-93" fmla="*/ 1292081 w 1321208"/>
                <a:gd name="connsiteY1-94" fmla="*/ 19868 h 2312307"/>
                <a:gd name="connsiteX2-95" fmla="*/ 1321208 w 1321208"/>
                <a:gd name="connsiteY2-96" fmla="*/ 2312307 h 2312307"/>
                <a:gd name="connsiteX3-97" fmla="*/ 2275 w 1321208"/>
                <a:gd name="connsiteY3-98" fmla="*/ 2185819 h 2312307"/>
                <a:gd name="connsiteX4-99" fmla="*/ 0 w 1321208"/>
                <a:gd name="connsiteY4-100" fmla="*/ 0 h 23123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21208" h="2312307">
                  <a:moveTo>
                    <a:pt x="0" y="0"/>
                  </a:moveTo>
                  <a:lnTo>
                    <a:pt x="1292081" y="19868"/>
                  </a:lnTo>
                  <a:lnTo>
                    <a:pt x="1321208" y="2312307"/>
                  </a:lnTo>
                  <a:lnTo>
                    <a:pt x="2275" y="2185819"/>
                  </a:lnTo>
                  <a:cubicBezTo>
                    <a:pt x="1517" y="1457213"/>
                    <a:pt x="758" y="728606"/>
                    <a:pt x="0" y="0"/>
                  </a:cubicBezTo>
                  <a:close/>
                </a:path>
              </a:pathLst>
            </a:custGeom>
          </p:spPr>
        </p:pic>
      </p:grpSp>
      <p:sp>
        <p:nvSpPr>
          <p:cNvPr id="120" name="TextBox 672"/>
          <p:cNvSpPr txBox="1"/>
          <p:nvPr/>
        </p:nvSpPr>
        <p:spPr>
          <a:xfrm>
            <a:off x="2133725" y="2131630"/>
            <a:ext cx="1795363" cy="34329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2000" b="1" dirty="0">
                <a:cs typeface="+mn-ea"/>
                <a:sym typeface="+mn-lt"/>
              </a:rPr>
              <a:t>请替换文字内容</a:t>
            </a:r>
            <a:endParaRPr lang="en-US" sz="2000" b="1" dirty="0">
              <a:cs typeface="+mn-ea"/>
              <a:sym typeface="+mn-lt"/>
            </a:endParaRPr>
          </a:p>
        </p:txBody>
      </p:sp>
      <p:sp>
        <p:nvSpPr>
          <p:cNvPr id="121" name="Rectangle 673"/>
          <p:cNvSpPr/>
          <p:nvPr/>
        </p:nvSpPr>
        <p:spPr>
          <a:xfrm>
            <a:off x="1350122" y="2750337"/>
            <a:ext cx="4305728" cy="698589"/>
          </a:xfrm>
          <a:prstGeom prst="rect">
            <a:avLst/>
          </a:prstGeom>
        </p:spPr>
        <p:txBody>
          <a:bodyPr wrap="square" lIns="0" tIns="0" rIns="0" bIns="0">
            <a:spAutoFit/>
          </a:bodyPr>
          <a:lstStyle/>
          <a:p>
            <a:pPr algn="just"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此处添加详细文本描述，建议与标题相关并符合整体语言风格，语言描述尽量简洁生动。此处添加详细文本描述，建议与标题相关并符合整体语言风格，语言描述尽量简洁生动。</a:t>
            </a:r>
            <a:endParaRPr lang="zh-CN" altLang="en-US" sz="1050" dirty="0">
              <a:solidFill>
                <a:schemeClr val="bg1">
                  <a:lumMod val="50000"/>
                </a:schemeClr>
              </a:solidFill>
              <a:cs typeface="+mn-ea"/>
              <a:sym typeface="+mn-lt"/>
            </a:endParaRPr>
          </a:p>
        </p:txBody>
      </p:sp>
      <p:sp>
        <p:nvSpPr>
          <p:cNvPr id="122" name="Freeform 31"/>
          <p:cNvSpPr>
            <a:spLocks noEditPoints="1"/>
          </p:cNvSpPr>
          <p:nvPr/>
        </p:nvSpPr>
        <p:spPr bwMode="auto">
          <a:xfrm flipH="1">
            <a:off x="1500865" y="3969302"/>
            <a:ext cx="338660" cy="340778"/>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0CA0E0"/>
          </a:solidFill>
          <a:ln>
            <a:noFill/>
          </a:ln>
        </p:spPr>
        <p:txBody>
          <a:bodyPr vert="horz" wrap="square" lIns="91428" tIns="45714" rIns="91428" bIns="45714" numCol="1" anchor="t" anchorCtr="0" compatLnSpc="1"/>
          <a:lstStyle/>
          <a:p>
            <a:endParaRPr lang="en-US">
              <a:cs typeface="+mn-ea"/>
              <a:sym typeface="+mn-lt"/>
            </a:endParaRPr>
          </a:p>
        </p:txBody>
      </p:sp>
      <p:sp>
        <p:nvSpPr>
          <p:cNvPr id="123" name="Freeform 31"/>
          <p:cNvSpPr>
            <a:spLocks noEditPoints="1"/>
          </p:cNvSpPr>
          <p:nvPr/>
        </p:nvSpPr>
        <p:spPr bwMode="auto">
          <a:xfrm flipH="1">
            <a:off x="5550756" y="3969302"/>
            <a:ext cx="338660" cy="340778"/>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0CA0E0"/>
          </a:solidFill>
          <a:ln>
            <a:noFill/>
          </a:ln>
        </p:spPr>
        <p:txBody>
          <a:bodyPr vert="horz" wrap="square" lIns="91428" tIns="45714" rIns="91428" bIns="45714" numCol="1" anchor="t" anchorCtr="0" compatLnSpc="1"/>
          <a:lstStyle/>
          <a:p>
            <a:endParaRPr lang="en-US">
              <a:cs typeface="+mn-ea"/>
              <a:sym typeface="+mn-lt"/>
            </a:endParaRPr>
          </a:p>
        </p:txBody>
      </p:sp>
      <p:sp>
        <p:nvSpPr>
          <p:cNvPr id="124" name="Freeform 18"/>
          <p:cNvSpPr>
            <a:spLocks noEditPoints="1"/>
          </p:cNvSpPr>
          <p:nvPr/>
        </p:nvSpPr>
        <p:spPr bwMode="auto">
          <a:xfrm>
            <a:off x="3457374" y="3962669"/>
            <a:ext cx="466009" cy="350454"/>
          </a:xfrm>
          <a:custGeom>
            <a:avLst/>
            <a:gdLst>
              <a:gd name="T0" fmla="*/ 192 w 208"/>
              <a:gd name="T1" fmla="*/ 24 h 156"/>
              <a:gd name="T2" fmla="*/ 138 w 208"/>
              <a:gd name="T3" fmla="*/ 24 h 156"/>
              <a:gd name="T4" fmla="*/ 124 w 208"/>
              <a:gd name="T5" fmla="*/ 0 h 156"/>
              <a:gd name="T6" fmla="*/ 80 w 208"/>
              <a:gd name="T7" fmla="*/ 0 h 156"/>
              <a:gd name="T8" fmla="*/ 66 w 208"/>
              <a:gd name="T9" fmla="*/ 24 h 156"/>
              <a:gd name="T10" fmla="*/ 16 w 208"/>
              <a:gd name="T11" fmla="*/ 24 h 156"/>
              <a:gd name="T12" fmla="*/ 0 w 208"/>
              <a:gd name="T13" fmla="*/ 40 h 156"/>
              <a:gd name="T14" fmla="*/ 0 w 208"/>
              <a:gd name="T15" fmla="*/ 140 h 156"/>
              <a:gd name="T16" fmla="*/ 16 w 208"/>
              <a:gd name="T17" fmla="*/ 156 h 156"/>
              <a:gd name="T18" fmla="*/ 192 w 208"/>
              <a:gd name="T19" fmla="*/ 156 h 156"/>
              <a:gd name="T20" fmla="*/ 208 w 208"/>
              <a:gd name="T21" fmla="*/ 140 h 156"/>
              <a:gd name="T22" fmla="*/ 208 w 208"/>
              <a:gd name="T23" fmla="*/ 40 h 156"/>
              <a:gd name="T24" fmla="*/ 192 w 208"/>
              <a:gd name="T25" fmla="*/ 24 h 156"/>
              <a:gd name="T26" fmla="*/ 200 w 208"/>
              <a:gd name="T27" fmla="*/ 140 h 156"/>
              <a:gd name="T28" fmla="*/ 192 w 208"/>
              <a:gd name="T29" fmla="*/ 148 h 156"/>
              <a:gd name="T30" fmla="*/ 16 w 208"/>
              <a:gd name="T31" fmla="*/ 148 h 156"/>
              <a:gd name="T32" fmla="*/ 8 w 208"/>
              <a:gd name="T33" fmla="*/ 140 h 156"/>
              <a:gd name="T34" fmla="*/ 8 w 208"/>
              <a:gd name="T35" fmla="*/ 40 h 156"/>
              <a:gd name="T36" fmla="*/ 16 w 208"/>
              <a:gd name="T37" fmla="*/ 32 h 156"/>
              <a:gd name="T38" fmla="*/ 71 w 208"/>
              <a:gd name="T39" fmla="*/ 32 h 156"/>
              <a:gd name="T40" fmla="*/ 73 w 208"/>
              <a:gd name="T41" fmla="*/ 28 h 156"/>
              <a:gd name="T42" fmla="*/ 85 w 208"/>
              <a:gd name="T43" fmla="*/ 8 h 156"/>
              <a:gd name="T44" fmla="*/ 120 w 208"/>
              <a:gd name="T45" fmla="*/ 8 h 156"/>
              <a:gd name="T46" fmla="*/ 131 w 208"/>
              <a:gd name="T47" fmla="*/ 28 h 156"/>
              <a:gd name="T48" fmla="*/ 133 w 208"/>
              <a:gd name="T49" fmla="*/ 32 h 156"/>
              <a:gd name="T50" fmla="*/ 192 w 208"/>
              <a:gd name="T51" fmla="*/ 32 h 156"/>
              <a:gd name="T52" fmla="*/ 200 w 208"/>
              <a:gd name="T53" fmla="*/ 40 h 156"/>
              <a:gd name="T54" fmla="*/ 200 w 208"/>
              <a:gd name="T55" fmla="*/ 140 h 156"/>
              <a:gd name="T56" fmla="*/ 20 w 208"/>
              <a:gd name="T57" fmla="*/ 20 h 156"/>
              <a:gd name="T58" fmla="*/ 52 w 208"/>
              <a:gd name="T59" fmla="*/ 20 h 156"/>
              <a:gd name="T60" fmla="*/ 56 w 208"/>
              <a:gd name="T61" fmla="*/ 16 h 156"/>
              <a:gd name="T62" fmla="*/ 52 w 208"/>
              <a:gd name="T63" fmla="*/ 12 h 156"/>
              <a:gd name="T64" fmla="*/ 20 w 208"/>
              <a:gd name="T65" fmla="*/ 12 h 156"/>
              <a:gd name="T66" fmla="*/ 16 w 208"/>
              <a:gd name="T67" fmla="*/ 16 h 156"/>
              <a:gd name="T68" fmla="*/ 20 w 208"/>
              <a:gd name="T69" fmla="*/ 20 h 156"/>
              <a:gd name="T70" fmla="*/ 172 w 208"/>
              <a:gd name="T71" fmla="*/ 47 h 156"/>
              <a:gd name="T72" fmla="*/ 161 w 208"/>
              <a:gd name="T73" fmla="*/ 59 h 156"/>
              <a:gd name="T74" fmla="*/ 172 w 208"/>
              <a:gd name="T75" fmla="*/ 71 h 156"/>
              <a:gd name="T76" fmla="*/ 184 w 208"/>
              <a:gd name="T77" fmla="*/ 59 h 156"/>
              <a:gd name="T78" fmla="*/ 172 w 208"/>
              <a:gd name="T79" fmla="*/ 47 h 156"/>
              <a:gd name="T80" fmla="*/ 172 w 208"/>
              <a:gd name="T81" fmla="*/ 63 h 156"/>
              <a:gd name="T82" fmla="*/ 169 w 208"/>
              <a:gd name="T83" fmla="*/ 59 h 156"/>
              <a:gd name="T84" fmla="*/ 172 w 208"/>
              <a:gd name="T85" fmla="*/ 55 h 156"/>
              <a:gd name="T86" fmla="*/ 176 w 208"/>
              <a:gd name="T87" fmla="*/ 59 h 156"/>
              <a:gd name="T88" fmla="*/ 172 w 208"/>
              <a:gd name="T89" fmla="*/ 63 h 156"/>
              <a:gd name="T90" fmla="*/ 99 w 208"/>
              <a:gd name="T91" fmla="*/ 39 h 156"/>
              <a:gd name="T92" fmla="*/ 48 w 208"/>
              <a:gd name="T93" fmla="*/ 89 h 156"/>
              <a:gd name="T94" fmla="*/ 99 w 208"/>
              <a:gd name="T95" fmla="*/ 140 h 156"/>
              <a:gd name="T96" fmla="*/ 150 w 208"/>
              <a:gd name="T97" fmla="*/ 89 h 156"/>
              <a:gd name="T98" fmla="*/ 99 w 208"/>
              <a:gd name="T99" fmla="*/ 39 h 156"/>
              <a:gd name="T100" fmla="*/ 99 w 208"/>
              <a:gd name="T101" fmla="*/ 132 h 156"/>
              <a:gd name="T102" fmla="*/ 56 w 208"/>
              <a:gd name="T103" fmla="*/ 89 h 156"/>
              <a:gd name="T104" fmla="*/ 99 w 208"/>
              <a:gd name="T105" fmla="*/ 47 h 156"/>
              <a:gd name="T106" fmla="*/ 142 w 208"/>
              <a:gd name="T107" fmla="*/ 89 h 156"/>
              <a:gd name="T108" fmla="*/ 99 w 208"/>
              <a:gd name="T109" fmla="*/ 13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156">
                <a:moveTo>
                  <a:pt x="192" y="24"/>
                </a:moveTo>
                <a:cubicBezTo>
                  <a:pt x="138" y="24"/>
                  <a:pt x="138" y="24"/>
                  <a:pt x="138" y="24"/>
                </a:cubicBezTo>
                <a:cubicBezTo>
                  <a:pt x="124" y="0"/>
                  <a:pt x="124" y="0"/>
                  <a:pt x="124" y="0"/>
                </a:cubicBezTo>
                <a:cubicBezTo>
                  <a:pt x="80" y="0"/>
                  <a:pt x="80" y="0"/>
                  <a:pt x="80" y="0"/>
                </a:cubicBezTo>
                <a:cubicBezTo>
                  <a:pt x="66" y="24"/>
                  <a:pt x="66" y="24"/>
                  <a:pt x="66" y="24"/>
                </a:cubicBezTo>
                <a:cubicBezTo>
                  <a:pt x="16" y="24"/>
                  <a:pt x="16" y="24"/>
                  <a:pt x="16" y="24"/>
                </a:cubicBezTo>
                <a:cubicBezTo>
                  <a:pt x="7" y="24"/>
                  <a:pt x="0" y="31"/>
                  <a:pt x="0" y="40"/>
                </a:cubicBezTo>
                <a:cubicBezTo>
                  <a:pt x="0" y="140"/>
                  <a:pt x="0" y="140"/>
                  <a:pt x="0" y="140"/>
                </a:cubicBezTo>
                <a:cubicBezTo>
                  <a:pt x="0" y="149"/>
                  <a:pt x="7" y="156"/>
                  <a:pt x="16" y="156"/>
                </a:cubicBezTo>
                <a:cubicBezTo>
                  <a:pt x="192" y="156"/>
                  <a:pt x="192" y="156"/>
                  <a:pt x="192" y="156"/>
                </a:cubicBezTo>
                <a:cubicBezTo>
                  <a:pt x="201" y="156"/>
                  <a:pt x="208" y="149"/>
                  <a:pt x="208" y="140"/>
                </a:cubicBezTo>
                <a:cubicBezTo>
                  <a:pt x="208" y="40"/>
                  <a:pt x="208" y="40"/>
                  <a:pt x="208" y="40"/>
                </a:cubicBezTo>
                <a:cubicBezTo>
                  <a:pt x="208" y="31"/>
                  <a:pt x="201" y="24"/>
                  <a:pt x="192" y="24"/>
                </a:cubicBezTo>
                <a:close/>
                <a:moveTo>
                  <a:pt x="200" y="140"/>
                </a:moveTo>
                <a:cubicBezTo>
                  <a:pt x="200" y="144"/>
                  <a:pt x="196" y="148"/>
                  <a:pt x="192" y="148"/>
                </a:cubicBezTo>
                <a:cubicBezTo>
                  <a:pt x="16" y="148"/>
                  <a:pt x="16" y="148"/>
                  <a:pt x="16" y="148"/>
                </a:cubicBezTo>
                <a:cubicBezTo>
                  <a:pt x="12" y="148"/>
                  <a:pt x="8" y="144"/>
                  <a:pt x="8" y="140"/>
                </a:cubicBezTo>
                <a:cubicBezTo>
                  <a:pt x="8" y="40"/>
                  <a:pt x="8" y="40"/>
                  <a:pt x="8" y="40"/>
                </a:cubicBezTo>
                <a:cubicBezTo>
                  <a:pt x="8" y="36"/>
                  <a:pt x="12" y="32"/>
                  <a:pt x="16" y="32"/>
                </a:cubicBezTo>
                <a:cubicBezTo>
                  <a:pt x="71" y="32"/>
                  <a:pt x="71" y="32"/>
                  <a:pt x="71" y="32"/>
                </a:cubicBezTo>
                <a:cubicBezTo>
                  <a:pt x="73" y="28"/>
                  <a:pt x="73" y="28"/>
                  <a:pt x="73" y="28"/>
                </a:cubicBezTo>
                <a:cubicBezTo>
                  <a:pt x="85" y="8"/>
                  <a:pt x="85" y="8"/>
                  <a:pt x="85" y="8"/>
                </a:cubicBezTo>
                <a:cubicBezTo>
                  <a:pt x="120" y="8"/>
                  <a:pt x="120" y="8"/>
                  <a:pt x="120" y="8"/>
                </a:cubicBezTo>
                <a:cubicBezTo>
                  <a:pt x="131" y="28"/>
                  <a:pt x="131" y="28"/>
                  <a:pt x="131" y="28"/>
                </a:cubicBezTo>
                <a:cubicBezTo>
                  <a:pt x="133" y="32"/>
                  <a:pt x="133" y="32"/>
                  <a:pt x="133" y="32"/>
                </a:cubicBezTo>
                <a:cubicBezTo>
                  <a:pt x="192" y="32"/>
                  <a:pt x="192" y="32"/>
                  <a:pt x="192" y="32"/>
                </a:cubicBezTo>
                <a:cubicBezTo>
                  <a:pt x="196" y="32"/>
                  <a:pt x="200" y="36"/>
                  <a:pt x="200" y="40"/>
                </a:cubicBezTo>
                <a:lnTo>
                  <a:pt x="200" y="140"/>
                </a:lnTo>
                <a:close/>
                <a:moveTo>
                  <a:pt x="20" y="20"/>
                </a:moveTo>
                <a:cubicBezTo>
                  <a:pt x="52" y="20"/>
                  <a:pt x="52" y="20"/>
                  <a:pt x="52" y="20"/>
                </a:cubicBezTo>
                <a:cubicBezTo>
                  <a:pt x="54" y="20"/>
                  <a:pt x="56" y="18"/>
                  <a:pt x="56" y="16"/>
                </a:cubicBezTo>
                <a:cubicBezTo>
                  <a:pt x="56" y="14"/>
                  <a:pt x="54" y="12"/>
                  <a:pt x="52" y="12"/>
                </a:cubicBezTo>
                <a:cubicBezTo>
                  <a:pt x="20" y="12"/>
                  <a:pt x="20" y="12"/>
                  <a:pt x="20" y="12"/>
                </a:cubicBezTo>
                <a:cubicBezTo>
                  <a:pt x="18" y="12"/>
                  <a:pt x="16" y="14"/>
                  <a:pt x="16" y="16"/>
                </a:cubicBezTo>
                <a:cubicBezTo>
                  <a:pt x="16" y="18"/>
                  <a:pt x="18" y="20"/>
                  <a:pt x="20" y="20"/>
                </a:cubicBezTo>
                <a:close/>
                <a:moveTo>
                  <a:pt x="172" y="47"/>
                </a:moveTo>
                <a:cubicBezTo>
                  <a:pt x="166" y="47"/>
                  <a:pt x="161" y="53"/>
                  <a:pt x="161" y="59"/>
                </a:cubicBezTo>
                <a:cubicBezTo>
                  <a:pt x="161" y="65"/>
                  <a:pt x="166" y="71"/>
                  <a:pt x="172" y="71"/>
                </a:cubicBezTo>
                <a:cubicBezTo>
                  <a:pt x="179" y="71"/>
                  <a:pt x="184" y="65"/>
                  <a:pt x="184" y="59"/>
                </a:cubicBezTo>
                <a:cubicBezTo>
                  <a:pt x="184" y="53"/>
                  <a:pt x="179" y="47"/>
                  <a:pt x="172" y="47"/>
                </a:cubicBezTo>
                <a:close/>
                <a:moveTo>
                  <a:pt x="172" y="63"/>
                </a:moveTo>
                <a:cubicBezTo>
                  <a:pt x="170" y="63"/>
                  <a:pt x="169" y="61"/>
                  <a:pt x="169" y="59"/>
                </a:cubicBezTo>
                <a:cubicBezTo>
                  <a:pt x="169" y="57"/>
                  <a:pt x="170" y="55"/>
                  <a:pt x="172" y="55"/>
                </a:cubicBezTo>
                <a:cubicBezTo>
                  <a:pt x="174" y="55"/>
                  <a:pt x="176" y="57"/>
                  <a:pt x="176" y="59"/>
                </a:cubicBezTo>
                <a:cubicBezTo>
                  <a:pt x="176" y="61"/>
                  <a:pt x="174" y="63"/>
                  <a:pt x="172" y="63"/>
                </a:cubicBezTo>
                <a:close/>
                <a:moveTo>
                  <a:pt x="99" y="39"/>
                </a:moveTo>
                <a:cubicBezTo>
                  <a:pt x="71" y="39"/>
                  <a:pt x="48" y="61"/>
                  <a:pt x="48" y="89"/>
                </a:cubicBezTo>
                <a:cubicBezTo>
                  <a:pt x="48" y="117"/>
                  <a:pt x="71" y="140"/>
                  <a:pt x="99" y="140"/>
                </a:cubicBezTo>
                <a:cubicBezTo>
                  <a:pt x="127" y="140"/>
                  <a:pt x="150" y="117"/>
                  <a:pt x="150" y="89"/>
                </a:cubicBezTo>
                <a:cubicBezTo>
                  <a:pt x="150" y="61"/>
                  <a:pt x="127" y="39"/>
                  <a:pt x="99" y="39"/>
                </a:cubicBezTo>
                <a:close/>
                <a:moveTo>
                  <a:pt x="99" y="132"/>
                </a:moveTo>
                <a:cubicBezTo>
                  <a:pt x="75" y="132"/>
                  <a:pt x="56" y="113"/>
                  <a:pt x="56" y="89"/>
                </a:cubicBezTo>
                <a:cubicBezTo>
                  <a:pt x="56" y="66"/>
                  <a:pt x="75" y="47"/>
                  <a:pt x="99" y="47"/>
                </a:cubicBezTo>
                <a:cubicBezTo>
                  <a:pt x="123" y="47"/>
                  <a:pt x="142" y="66"/>
                  <a:pt x="142" y="89"/>
                </a:cubicBezTo>
                <a:cubicBezTo>
                  <a:pt x="142" y="113"/>
                  <a:pt x="123" y="132"/>
                  <a:pt x="99" y="132"/>
                </a:cubicBezTo>
                <a:close/>
              </a:path>
            </a:pathLst>
          </a:custGeom>
          <a:solidFill>
            <a:srgbClr val="0CA0E0"/>
          </a:solidFill>
          <a:ln>
            <a:noFill/>
          </a:ln>
        </p:spPr>
        <p:txBody>
          <a:bodyPr vert="horz" wrap="square" lIns="91428" tIns="45714" rIns="91428" bIns="45714" numCol="1" anchor="t" anchorCtr="0" compatLnSpc="1"/>
          <a:lstStyle/>
          <a:p>
            <a:endParaRPr lang="en-US">
              <a:cs typeface="+mn-ea"/>
              <a:sym typeface="+mn-lt"/>
            </a:endParaRPr>
          </a:p>
        </p:txBody>
      </p:sp>
      <p:sp>
        <p:nvSpPr>
          <p:cNvPr id="125" name="TextBox 441"/>
          <p:cNvSpPr txBox="1"/>
          <p:nvPr/>
        </p:nvSpPr>
        <p:spPr>
          <a:xfrm>
            <a:off x="1350265" y="4820679"/>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solidFill>
                  <a:schemeClr val="tx1">
                    <a:lumMod val="75000"/>
                    <a:lumOff val="25000"/>
                  </a:schemeClr>
                </a:solidFill>
                <a:cs typeface="+mn-ea"/>
                <a:sym typeface="+mn-lt"/>
              </a:rPr>
              <a:t>请替换文字内容</a:t>
            </a:r>
            <a:endParaRPr lang="en-GB" sz="1325" b="1" dirty="0">
              <a:solidFill>
                <a:schemeClr val="tx1">
                  <a:lumMod val="75000"/>
                  <a:lumOff val="25000"/>
                </a:schemeClr>
              </a:solidFill>
              <a:cs typeface="+mn-ea"/>
              <a:sym typeface="+mn-lt"/>
            </a:endParaRPr>
          </a:p>
        </p:txBody>
      </p:sp>
      <p:sp>
        <p:nvSpPr>
          <p:cNvPr id="126" name="TextBox 442"/>
          <p:cNvSpPr txBox="1"/>
          <p:nvPr/>
        </p:nvSpPr>
        <p:spPr>
          <a:xfrm>
            <a:off x="3136953" y="4816715"/>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solidFill>
                  <a:schemeClr val="tx1">
                    <a:lumMod val="75000"/>
                    <a:lumOff val="25000"/>
                  </a:schemeClr>
                </a:solidFill>
                <a:cs typeface="+mn-ea"/>
                <a:sym typeface="+mn-lt"/>
              </a:rPr>
              <a:t>请替换文字内容</a:t>
            </a:r>
            <a:endParaRPr lang="en-GB" sz="1325" b="1" dirty="0">
              <a:solidFill>
                <a:schemeClr val="tx1">
                  <a:lumMod val="75000"/>
                  <a:lumOff val="25000"/>
                </a:schemeClr>
              </a:solidFill>
              <a:cs typeface="+mn-ea"/>
              <a:sym typeface="+mn-lt"/>
            </a:endParaRPr>
          </a:p>
        </p:txBody>
      </p:sp>
      <p:sp>
        <p:nvSpPr>
          <p:cNvPr id="127" name="TextBox 443"/>
          <p:cNvSpPr txBox="1"/>
          <p:nvPr/>
        </p:nvSpPr>
        <p:spPr>
          <a:xfrm>
            <a:off x="4898037" y="4816715"/>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solidFill>
                  <a:schemeClr val="tx1">
                    <a:lumMod val="75000"/>
                    <a:lumOff val="25000"/>
                  </a:schemeClr>
                </a:solidFill>
                <a:cs typeface="+mn-ea"/>
                <a:sym typeface="+mn-lt"/>
              </a:rPr>
              <a:t>请替换文字内容</a:t>
            </a:r>
            <a:endParaRPr lang="en-GB" sz="1325" b="1" dirty="0">
              <a:solidFill>
                <a:schemeClr val="tx1">
                  <a:lumMod val="75000"/>
                  <a:lumOff val="25000"/>
                </a:schemeClr>
              </a:solidFill>
              <a:cs typeface="+mn-ea"/>
              <a:sym typeface="+mn-lt"/>
            </a:endParaRPr>
          </a:p>
        </p:txBody>
      </p:sp>
      <p:sp>
        <p:nvSpPr>
          <p:cNvPr id="128" name="TextBox 441"/>
          <p:cNvSpPr txBox="1"/>
          <p:nvPr/>
        </p:nvSpPr>
        <p:spPr>
          <a:xfrm>
            <a:off x="1350121" y="5103898"/>
            <a:ext cx="1295837" cy="698589"/>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a:t>
            </a:r>
            <a:endParaRPr lang="zh-CN" altLang="en-US" sz="1050" dirty="0">
              <a:solidFill>
                <a:schemeClr val="bg1">
                  <a:lumMod val="50000"/>
                </a:schemeClr>
              </a:solidFill>
              <a:cs typeface="+mn-ea"/>
              <a:sym typeface="+mn-lt"/>
            </a:endParaRPr>
          </a:p>
        </p:txBody>
      </p:sp>
      <p:sp>
        <p:nvSpPr>
          <p:cNvPr id="129" name="TextBox 441"/>
          <p:cNvSpPr txBox="1"/>
          <p:nvPr/>
        </p:nvSpPr>
        <p:spPr>
          <a:xfrm>
            <a:off x="3136809" y="5103898"/>
            <a:ext cx="1295837" cy="698589"/>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a:t>
            </a:r>
            <a:endParaRPr lang="zh-CN" altLang="en-US" sz="1050" dirty="0">
              <a:solidFill>
                <a:schemeClr val="bg1">
                  <a:lumMod val="50000"/>
                </a:schemeClr>
              </a:solidFill>
              <a:cs typeface="+mn-ea"/>
              <a:sym typeface="+mn-lt"/>
            </a:endParaRPr>
          </a:p>
        </p:txBody>
      </p:sp>
      <p:sp>
        <p:nvSpPr>
          <p:cNvPr id="130" name="TextBox 441"/>
          <p:cNvSpPr txBox="1"/>
          <p:nvPr/>
        </p:nvSpPr>
        <p:spPr>
          <a:xfrm>
            <a:off x="4897893" y="5103898"/>
            <a:ext cx="1295837" cy="698589"/>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a:t>
            </a:r>
            <a:endParaRPr lang="zh-CN" altLang="en-US" sz="1050" dirty="0">
              <a:solidFill>
                <a:schemeClr val="bg1">
                  <a:lumMod val="50000"/>
                </a:schemeClr>
              </a:solidFill>
              <a:cs typeface="+mn-ea"/>
              <a:sym typeface="+mn-lt"/>
            </a:endParaRPr>
          </a:p>
        </p:txBody>
      </p:sp>
      <p:grpSp>
        <p:nvGrpSpPr>
          <p:cNvPr id="131" name="组合 130"/>
          <p:cNvGrpSpPr/>
          <p:nvPr/>
        </p:nvGrpSpPr>
        <p:grpSpPr>
          <a:xfrm>
            <a:off x="283742" y="1833348"/>
            <a:ext cx="1714139" cy="1755355"/>
            <a:chOff x="7793922" y="81289"/>
            <a:chExt cx="2576615" cy="2638570"/>
          </a:xfrm>
        </p:grpSpPr>
        <p:grpSp>
          <p:nvGrpSpPr>
            <p:cNvPr id="132" name="组合 131"/>
            <p:cNvGrpSpPr/>
            <p:nvPr/>
          </p:nvGrpSpPr>
          <p:grpSpPr>
            <a:xfrm>
              <a:off x="7793922" y="81289"/>
              <a:ext cx="2576615" cy="2638570"/>
              <a:chOff x="5528177" y="3619500"/>
              <a:chExt cx="3565023" cy="3650745"/>
            </a:xfrm>
          </p:grpSpPr>
          <p:pic>
            <p:nvPicPr>
              <p:cNvPr id="134" name="图片 133"/>
              <p:cNvPicPr>
                <a:picLocks noChangeAspect="1"/>
              </p:cNvPicPr>
              <p:nvPr/>
            </p:nvPicPr>
            <p:blipFill>
              <a:blip r:embed="rId4" cstate="screen"/>
              <a:stretch>
                <a:fillRect/>
              </a:stretch>
            </p:blipFill>
            <p:spPr>
              <a:xfrm>
                <a:off x="5528177" y="3962064"/>
                <a:ext cx="3368174" cy="3308181"/>
              </a:xfrm>
              <a:prstGeom prst="rect">
                <a:avLst/>
              </a:prstGeom>
            </p:spPr>
          </p:pic>
          <p:sp>
            <p:nvSpPr>
              <p:cNvPr id="135" name="椭圆 13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33" name="Freeform 176"/>
            <p:cNvSpPr>
              <a:spLocks noEditPoints="1"/>
            </p:cNvSpPr>
            <p:nvPr/>
          </p:nvSpPr>
          <p:spPr bwMode="auto">
            <a:xfrm>
              <a:off x="9469385" y="402043"/>
              <a:ext cx="658626" cy="524211"/>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gradFill>
              <a:gsLst>
                <a:gs pos="0">
                  <a:srgbClr val="5B9BD5">
                    <a:lumMod val="50000"/>
                  </a:srgbClr>
                </a:gs>
                <a:gs pos="47000">
                  <a:srgbClr val="5B9BD5">
                    <a:lumMod val="75000"/>
                  </a:srgbClr>
                </a:gs>
                <a:gs pos="100000">
                  <a:srgbClr val="00B0F0"/>
                </a:gs>
              </a:gsLst>
            </a:gra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sp>
        <p:nvSpPr>
          <p:cNvPr id="9" name="TextBox 3"/>
          <p:cNvSpPr txBox="1"/>
          <p:nvPr/>
        </p:nvSpPr>
        <p:spPr>
          <a:xfrm>
            <a:off x="333525" y="6644255"/>
            <a:ext cx="1800200"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ea typeface="微软雅黑" panose="020B0503020204020204" pitchFamily="34" charset="-122"/>
              </a:rPr>
              <a:t>模板 </a:t>
            </a:r>
            <a:r>
              <a:rPr lang="en-US" altLang="zh-CN" sz="100" dirty="0">
                <a:solidFill>
                  <a:schemeClr val="bg1">
                    <a:lumMod val="95000"/>
                  </a:schemeClr>
                </a:solidFill>
                <a:latin typeface="微软雅黑" panose="020B0503020204020204" pitchFamily="34" charset="-122"/>
                <a:ea typeface="微软雅黑" panose="020B0503020204020204" pitchFamily="34" charset="-122"/>
              </a:rPr>
              <a:t>http://www.1ppt.com/moban/</a:t>
            </a:r>
            <a:r>
              <a:rPr lang="zh-CN" altLang="en-US" sz="10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1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120" grpId="0"/>
      <p:bldP spid="121" grpId="0"/>
      <p:bldP spid="122" grpId="0" animBg="1"/>
      <p:bldP spid="123" grpId="0" animBg="1"/>
      <p:bldP spid="124" grpId="0" animBg="1"/>
      <p:bldP spid="125" grpId="0"/>
      <p:bldP spid="126" grpId="0"/>
      <p:bldP spid="127" grpId="0"/>
      <p:bldP spid="128" grpId="0"/>
      <p:bldP spid="129" grpId="0"/>
      <p:bldP spid="1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941818" y="707776"/>
            <a:ext cx="11698044" cy="11974458"/>
            <a:chOff x="2160003" y="2746644"/>
            <a:chExt cx="3526233" cy="3609554"/>
          </a:xfrm>
        </p:grpSpPr>
        <p:pic>
          <p:nvPicPr>
            <p:cNvPr id="30" name="图片 29"/>
            <p:cNvPicPr>
              <a:picLocks noChangeAspect="1"/>
            </p:cNvPicPr>
            <p:nvPr/>
          </p:nvPicPr>
          <p:blipFill>
            <a:blip r:embed="rId1" cstate="print"/>
            <a:stretch>
              <a:fillRect/>
            </a:stretch>
          </p:blipFill>
          <p:spPr>
            <a:xfrm>
              <a:off x="2160003" y="3048017"/>
              <a:ext cx="3368174" cy="3308181"/>
            </a:xfrm>
            <a:prstGeom prst="rect">
              <a:avLst/>
            </a:prstGeom>
          </p:spPr>
        </p:pic>
        <p:sp>
          <p:nvSpPr>
            <p:cNvPr id="31" name="椭圆 30"/>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6"/>
                <a:ext cx="3368174" cy="3308182"/>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sp>
        <p:nvSpPr>
          <p:cNvPr id="11" name="矩形 10"/>
          <p:cNvSpPr/>
          <p:nvPr/>
        </p:nvSpPr>
        <p:spPr>
          <a:xfrm>
            <a:off x="4191197" y="2053846"/>
            <a:ext cx="3779368" cy="523220"/>
          </a:xfrm>
          <a:prstGeom prst="rect">
            <a:avLst/>
          </a:prstGeom>
        </p:spPr>
        <p:txBody>
          <a:bodyPr wrap="square">
            <a:spAutoFit/>
          </a:bodyPr>
          <a:lstStyle/>
          <a:p>
            <a:pPr algn="ctr"/>
            <a:r>
              <a:rPr lang="zh-CN" altLang="en-US" sz="2800" b="1" dirty="0">
                <a:cs typeface="+mn-ea"/>
                <a:sym typeface="+mn-lt"/>
              </a:rPr>
              <a:t>请输入文本标题</a:t>
            </a:r>
            <a:endParaRPr lang="zh-CN" altLang="en-US" sz="2800" b="1" dirty="0">
              <a:cs typeface="+mn-ea"/>
              <a:sym typeface="+mn-lt"/>
            </a:endParaRPr>
          </a:p>
        </p:txBody>
      </p:sp>
      <p:sp>
        <p:nvSpPr>
          <p:cNvPr id="12" name="矩形 11"/>
          <p:cNvSpPr/>
          <p:nvPr/>
        </p:nvSpPr>
        <p:spPr>
          <a:xfrm>
            <a:off x="690091" y="5241442"/>
            <a:ext cx="2627642" cy="890693"/>
          </a:xfrm>
          <a:prstGeom prst="rect">
            <a:avLst/>
          </a:prstGeom>
        </p:spPr>
        <p:txBody>
          <a:bodyPr wrap="none">
            <a:spAutoFit/>
          </a:bodyPr>
          <a:lstStyle/>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请输入文本内容，请在这里输入</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在这里输入文本内容</a:t>
            </a:r>
            <a:endParaRPr lang="en-US" altLang="zh-CN" sz="1200" dirty="0">
              <a:solidFill>
                <a:schemeClr val="tx1">
                  <a:lumMod val="95000"/>
                  <a:lumOff val="5000"/>
                </a:schemeClr>
              </a:solidFill>
              <a:cs typeface="+mn-ea"/>
              <a:sym typeface="+mn-lt"/>
            </a:endParaRPr>
          </a:p>
        </p:txBody>
      </p:sp>
      <p:sp>
        <p:nvSpPr>
          <p:cNvPr id="13" name="矩形 12"/>
          <p:cNvSpPr/>
          <p:nvPr/>
        </p:nvSpPr>
        <p:spPr>
          <a:xfrm>
            <a:off x="8630445" y="4124745"/>
            <a:ext cx="2684762" cy="1167692"/>
          </a:xfrm>
          <a:prstGeom prst="rect">
            <a:avLst/>
          </a:prstGeom>
        </p:spPr>
        <p:txBody>
          <a:bodyPr wrap="square">
            <a:spAutoFit/>
          </a:bodyPr>
          <a:lstStyle/>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请您在这里输入文本内容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请输入文本内容</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14" name="椭圆 13"/>
          <p:cNvSpPr/>
          <p:nvPr/>
        </p:nvSpPr>
        <p:spPr>
          <a:xfrm rot="20880000">
            <a:off x="818399" y="2275450"/>
            <a:ext cx="10555200" cy="1987200"/>
          </a:xfrm>
          <a:prstGeom prst="ellipse">
            <a:avLst/>
          </a:prstGeom>
          <a:noFill/>
          <a:ln w="19050">
            <a:gradFill>
              <a:gsLst>
                <a:gs pos="4000">
                  <a:srgbClr val="0CA0E0">
                    <a:alpha val="0"/>
                  </a:srgbClr>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4666831" y="5088820"/>
            <a:ext cx="2319866" cy="890693"/>
          </a:xfrm>
          <a:prstGeom prst="rect">
            <a:avLst/>
          </a:prstGeom>
        </p:spPr>
        <p:txBody>
          <a:bodyPr wrap="none">
            <a:spAutoFit/>
          </a:bodyPr>
          <a:lstStyle/>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请您在这里输入文本内容，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p:txBody>
      </p:sp>
      <p:sp>
        <p:nvSpPr>
          <p:cNvPr id="32" name="矩形 31"/>
          <p:cNvSpPr/>
          <p:nvPr/>
        </p:nvSpPr>
        <p:spPr>
          <a:xfrm>
            <a:off x="4289606" y="2651222"/>
            <a:ext cx="3623248" cy="760273"/>
          </a:xfrm>
          <a:prstGeom prst="rect">
            <a:avLst/>
          </a:prstGeom>
          <a:effectLst/>
        </p:spPr>
        <p:txBody>
          <a:bodyPr wrap="square">
            <a:spAutoFit/>
          </a:bodyPr>
          <a:lstStyle/>
          <a:p>
            <a:pPr algn="ctr">
              <a:lnSpc>
                <a:spcPct val="150000"/>
              </a:lnSpc>
              <a:buClr>
                <a:srgbClr val="E24848"/>
              </a:buClr>
            </a:pPr>
            <a:r>
              <a:rPr lang="zh-CN" altLang="en-US" sz="100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您的内容打在这里，或者通过复制您的文本后，在此框中选择粘贴，并选择只保留文字。您的内容打在这里，或者通过通过复制您的文本。您的内容打在这里，或者通过过</a:t>
            </a:r>
            <a:endParaRPr lang="zh-CN" altLang="en-US" sz="1000" noProof="1">
              <a:solidFill>
                <a:schemeClr val="tx1">
                  <a:lumMod val="50000"/>
                  <a:lumOff val="50000"/>
                </a:schemeClr>
              </a:solidFill>
              <a:cs typeface="+mn-ea"/>
              <a:sym typeface="+mn-lt"/>
            </a:endParaRPr>
          </a:p>
        </p:txBody>
      </p:sp>
      <p:grpSp>
        <p:nvGrpSpPr>
          <p:cNvPr id="33" name="组合 32"/>
          <p:cNvGrpSpPr/>
          <p:nvPr/>
        </p:nvGrpSpPr>
        <p:grpSpPr>
          <a:xfrm>
            <a:off x="-172345" y="4090370"/>
            <a:ext cx="2292774" cy="2346950"/>
            <a:chOff x="-412055" y="-2182172"/>
            <a:chExt cx="3563472" cy="3647674"/>
          </a:xfrm>
        </p:grpSpPr>
        <p:grpSp>
          <p:nvGrpSpPr>
            <p:cNvPr id="34" name="组合 33"/>
            <p:cNvGrpSpPr/>
            <p:nvPr/>
          </p:nvGrpSpPr>
          <p:grpSpPr>
            <a:xfrm>
              <a:off x="-412055" y="-2182172"/>
              <a:ext cx="3563472" cy="3647674"/>
              <a:chOff x="2160003" y="2746644"/>
              <a:chExt cx="3526233" cy="3609554"/>
            </a:xfrm>
          </p:grpSpPr>
          <p:pic>
            <p:nvPicPr>
              <p:cNvPr id="36" name="图片 35"/>
              <p:cNvPicPr>
                <a:picLocks noChangeAspect="1"/>
              </p:cNvPicPr>
              <p:nvPr/>
            </p:nvPicPr>
            <p:blipFill>
              <a:blip r:embed="rId1" cstate="screen"/>
              <a:stretch>
                <a:fillRect/>
              </a:stretch>
            </p:blipFill>
            <p:spPr>
              <a:xfrm>
                <a:off x="2160003" y="3048017"/>
                <a:ext cx="3368174" cy="3308181"/>
              </a:xfrm>
              <a:prstGeom prst="rect">
                <a:avLst/>
              </a:prstGeom>
            </p:spPr>
          </p:pic>
          <p:sp>
            <p:nvSpPr>
              <p:cNvPr id="37" name="椭圆 36"/>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文本框 34"/>
            <p:cNvSpPr txBox="1"/>
            <p:nvPr/>
          </p:nvSpPr>
          <p:spPr>
            <a:xfrm>
              <a:off x="1687186" y="-1688989"/>
              <a:ext cx="1298526" cy="71752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2025</a:t>
              </a:r>
              <a:endParaRPr kumimoji="0" lang="zh-CN" altLang="en-US"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grpSp>
        <p:nvGrpSpPr>
          <p:cNvPr id="38" name="组合 37"/>
          <p:cNvGrpSpPr/>
          <p:nvPr/>
        </p:nvGrpSpPr>
        <p:grpSpPr>
          <a:xfrm>
            <a:off x="3975577" y="3803274"/>
            <a:ext cx="2292774" cy="2346950"/>
            <a:chOff x="-412055" y="-2182172"/>
            <a:chExt cx="3563472" cy="3647674"/>
          </a:xfrm>
        </p:grpSpPr>
        <p:grpSp>
          <p:nvGrpSpPr>
            <p:cNvPr id="39" name="组合 38"/>
            <p:cNvGrpSpPr/>
            <p:nvPr/>
          </p:nvGrpSpPr>
          <p:grpSpPr>
            <a:xfrm>
              <a:off x="-412055" y="-2182172"/>
              <a:ext cx="3563472" cy="3647674"/>
              <a:chOff x="2160003" y="2746644"/>
              <a:chExt cx="3526233" cy="3609554"/>
            </a:xfrm>
          </p:grpSpPr>
          <p:pic>
            <p:nvPicPr>
              <p:cNvPr id="41" name="图片 40"/>
              <p:cNvPicPr>
                <a:picLocks noChangeAspect="1"/>
              </p:cNvPicPr>
              <p:nvPr/>
            </p:nvPicPr>
            <p:blipFill>
              <a:blip r:embed="rId1" cstate="screen"/>
              <a:stretch>
                <a:fillRect/>
              </a:stretch>
            </p:blipFill>
            <p:spPr>
              <a:xfrm>
                <a:off x="2160003" y="3048017"/>
                <a:ext cx="3368174" cy="3308181"/>
              </a:xfrm>
              <a:prstGeom prst="rect">
                <a:avLst/>
              </a:prstGeom>
            </p:spPr>
          </p:pic>
          <p:sp>
            <p:nvSpPr>
              <p:cNvPr id="42" name="椭圆 4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文本框 39"/>
            <p:cNvSpPr txBox="1"/>
            <p:nvPr/>
          </p:nvSpPr>
          <p:spPr>
            <a:xfrm>
              <a:off x="1685940" y="-1688989"/>
              <a:ext cx="1301018" cy="71752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2026</a:t>
              </a:r>
              <a:endParaRPr kumimoji="0" lang="zh-CN" altLang="en-US"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grpSp>
        <p:nvGrpSpPr>
          <p:cNvPr id="43" name="组合 42"/>
          <p:cNvGrpSpPr/>
          <p:nvPr/>
        </p:nvGrpSpPr>
        <p:grpSpPr>
          <a:xfrm>
            <a:off x="7817765" y="2745694"/>
            <a:ext cx="2292774" cy="2346950"/>
            <a:chOff x="-412055" y="-2182172"/>
            <a:chExt cx="3563472" cy="3647674"/>
          </a:xfrm>
        </p:grpSpPr>
        <p:grpSp>
          <p:nvGrpSpPr>
            <p:cNvPr id="44" name="组合 43"/>
            <p:cNvGrpSpPr/>
            <p:nvPr/>
          </p:nvGrpSpPr>
          <p:grpSpPr>
            <a:xfrm>
              <a:off x="-412055" y="-2182172"/>
              <a:ext cx="3563472" cy="3647674"/>
              <a:chOff x="2160003" y="2746644"/>
              <a:chExt cx="3526233" cy="3609554"/>
            </a:xfrm>
          </p:grpSpPr>
          <p:pic>
            <p:nvPicPr>
              <p:cNvPr id="46" name="图片 45"/>
              <p:cNvPicPr>
                <a:picLocks noChangeAspect="1"/>
              </p:cNvPicPr>
              <p:nvPr/>
            </p:nvPicPr>
            <p:blipFill>
              <a:blip r:embed="rId1" cstate="screen"/>
              <a:stretch>
                <a:fillRect/>
              </a:stretch>
            </p:blipFill>
            <p:spPr>
              <a:xfrm>
                <a:off x="2160003" y="3048017"/>
                <a:ext cx="3368174" cy="3308181"/>
              </a:xfrm>
              <a:prstGeom prst="rect">
                <a:avLst/>
              </a:prstGeom>
            </p:spPr>
          </p:pic>
          <p:sp>
            <p:nvSpPr>
              <p:cNvPr id="47" name="椭圆 46"/>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5" name="文本框 44"/>
            <p:cNvSpPr txBox="1"/>
            <p:nvPr/>
          </p:nvSpPr>
          <p:spPr>
            <a:xfrm>
              <a:off x="1685940" y="-1688989"/>
              <a:ext cx="1301018" cy="71752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2029</a:t>
              </a:r>
              <a:endParaRPr kumimoji="0" lang="zh-CN" altLang="en-US"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grpSp>
        <p:nvGrpSpPr>
          <p:cNvPr id="48" name="组合 47"/>
          <p:cNvGrpSpPr/>
          <p:nvPr/>
        </p:nvGrpSpPr>
        <p:grpSpPr>
          <a:xfrm>
            <a:off x="10158570" y="2367995"/>
            <a:ext cx="1049781" cy="1075023"/>
            <a:chOff x="5528177" y="3619500"/>
            <a:chExt cx="3565023" cy="3650745"/>
          </a:xfrm>
        </p:grpSpPr>
        <p:pic>
          <p:nvPicPr>
            <p:cNvPr id="49" name="图片 48"/>
            <p:cNvPicPr>
              <a:picLocks noChangeAspect="1"/>
            </p:cNvPicPr>
            <p:nvPr/>
          </p:nvPicPr>
          <p:blipFill>
            <a:blip r:embed="rId2" cstate="screen"/>
            <a:stretch>
              <a:fillRect/>
            </a:stretch>
          </p:blipFill>
          <p:spPr>
            <a:xfrm>
              <a:off x="5528177" y="3962064"/>
              <a:ext cx="3368174" cy="3308181"/>
            </a:xfrm>
            <a:prstGeom prst="rect">
              <a:avLst/>
            </a:prstGeom>
          </p:spPr>
        </p:pic>
        <p:sp>
          <p:nvSpPr>
            <p:cNvPr id="50" name="椭圆 49"/>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51" name="组合 50"/>
          <p:cNvGrpSpPr/>
          <p:nvPr/>
        </p:nvGrpSpPr>
        <p:grpSpPr>
          <a:xfrm>
            <a:off x="2533240" y="4465084"/>
            <a:ext cx="1049781" cy="1075023"/>
            <a:chOff x="5528177" y="3619500"/>
            <a:chExt cx="3565023" cy="3650745"/>
          </a:xfrm>
        </p:grpSpPr>
        <p:pic>
          <p:nvPicPr>
            <p:cNvPr id="52" name="图片 51"/>
            <p:cNvPicPr>
              <a:picLocks noChangeAspect="1"/>
            </p:cNvPicPr>
            <p:nvPr/>
          </p:nvPicPr>
          <p:blipFill>
            <a:blip r:embed="rId2" cstate="screen"/>
            <a:stretch>
              <a:fillRect/>
            </a:stretch>
          </p:blipFill>
          <p:spPr>
            <a:xfrm>
              <a:off x="5528177" y="3962064"/>
              <a:ext cx="3368174" cy="3308181"/>
            </a:xfrm>
            <a:prstGeom prst="rect">
              <a:avLst/>
            </a:prstGeom>
          </p:spPr>
        </p:pic>
        <p:sp>
          <p:nvSpPr>
            <p:cNvPr id="53" name="椭圆 52"/>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54" name="组合 53"/>
          <p:cNvGrpSpPr/>
          <p:nvPr/>
        </p:nvGrpSpPr>
        <p:grpSpPr>
          <a:xfrm>
            <a:off x="1283511" y="3381797"/>
            <a:ext cx="724248" cy="741663"/>
            <a:chOff x="5528177" y="3619500"/>
            <a:chExt cx="3565023" cy="3650745"/>
          </a:xfrm>
        </p:grpSpPr>
        <p:pic>
          <p:nvPicPr>
            <p:cNvPr id="55" name="图片 54"/>
            <p:cNvPicPr>
              <a:picLocks noChangeAspect="1"/>
            </p:cNvPicPr>
            <p:nvPr/>
          </p:nvPicPr>
          <p:blipFill>
            <a:blip r:embed="rId2" cstate="screen"/>
            <a:stretch>
              <a:fillRect/>
            </a:stretch>
          </p:blipFill>
          <p:spPr>
            <a:xfrm>
              <a:off x="5528177" y="3962064"/>
              <a:ext cx="3368174" cy="3308181"/>
            </a:xfrm>
            <a:prstGeom prst="rect">
              <a:avLst/>
            </a:prstGeom>
          </p:spPr>
        </p:pic>
        <p:sp>
          <p:nvSpPr>
            <p:cNvPr id="56" name="椭圆 55"/>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60" name="组合 59"/>
          <p:cNvGrpSpPr/>
          <p:nvPr/>
        </p:nvGrpSpPr>
        <p:grpSpPr>
          <a:xfrm>
            <a:off x="8699700" y="1682569"/>
            <a:ext cx="724248" cy="741663"/>
            <a:chOff x="5528177" y="3619500"/>
            <a:chExt cx="3565023" cy="3650745"/>
          </a:xfrm>
        </p:grpSpPr>
        <p:pic>
          <p:nvPicPr>
            <p:cNvPr id="61" name="图片 60"/>
            <p:cNvPicPr>
              <a:picLocks noChangeAspect="1"/>
            </p:cNvPicPr>
            <p:nvPr/>
          </p:nvPicPr>
          <p:blipFill>
            <a:blip r:embed="rId2" cstate="screen"/>
            <a:stretch>
              <a:fillRect/>
            </a:stretch>
          </p:blipFill>
          <p:spPr>
            <a:xfrm>
              <a:off x="5528177" y="3962064"/>
              <a:ext cx="3368174" cy="3308181"/>
            </a:xfrm>
            <a:prstGeom prst="rect">
              <a:avLst/>
            </a:prstGeom>
          </p:spPr>
        </p:pic>
        <p:sp>
          <p:nvSpPr>
            <p:cNvPr id="62" name="椭圆 61"/>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11" grpId="0"/>
      <p:bldP spid="12" grpId="0"/>
      <p:bldP spid="13" grpId="0"/>
      <p:bldP spid="14" grpId="0" animBg="1"/>
      <p:bldP spid="15" grpId="0"/>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pic>
        <p:nvPicPr>
          <p:cNvPr id="137" name="Picture 77" descr="F:\Trabajos\Envato\Graphic River\Mica PPT\mountains.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Lst>
          </a:blip>
          <a:srcRect/>
          <a:stretch>
            <a:fillRect/>
          </a:stretch>
        </p:blipFill>
        <p:spPr bwMode="auto">
          <a:xfrm>
            <a:off x="1117600" y="4222543"/>
            <a:ext cx="9956800" cy="106350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8" name="组合 137"/>
          <p:cNvGrpSpPr/>
          <p:nvPr/>
        </p:nvGrpSpPr>
        <p:grpSpPr>
          <a:xfrm>
            <a:off x="2262347" y="3304051"/>
            <a:ext cx="7819796" cy="1768475"/>
            <a:chOff x="1601528" y="2724944"/>
            <a:chExt cx="5864847" cy="1075184"/>
          </a:xfrm>
        </p:grpSpPr>
        <p:cxnSp>
          <p:nvCxnSpPr>
            <p:cNvPr id="139" name="Straight Connector 30"/>
            <p:cNvCxnSpPr/>
            <p:nvPr/>
          </p:nvCxnSpPr>
          <p:spPr>
            <a:xfrm>
              <a:off x="1601528"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0" name="Straight Connector 35"/>
            <p:cNvCxnSpPr/>
            <p:nvPr/>
          </p:nvCxnSpPr>
          <p:spPr>
            <a:xfrm>
              <a:off x="3067740"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1" name="Straight Connector 52"/>
            <p:cNvCxnSpPr/>
            <p:nvPr/>
          </p:nvCxnSpPr>
          <p:spPr>
            <a:xfrm>
              <a:off x="4533952"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2" name="Straight Connector 63"/>
            <p:cNvCxnSpPr/>
            <p:nvPr/>
          </p:nvCxnSpPr>
          <p:spPr>
            <a:xfrm>
              <a:off x="6000164"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3" name="Straight Connector 67"/>
            <p:cNvCxnSpPr/>
            <p:nvPr/>
          </p:nvCxnSpPr>
          <p:spPr>
            <a:xfrm>
              <a:off x="7466375" y="2724944"/>
              <a:ext cx="0" cy="1075184"/>
            </a:xfrm>
            <a:prstGeom prst="line">
              <a:avLst/>
            </a:prstGeom>
            <a:noFill/>
            <a:ln w="19050" cap="flat" cmpd="sng" algn="ctr">
              <a:solidFill>
                <a:sysClr val="window" lastClr="FFFFFF">
                  <a:lumMod val="65000"/>
                </a:sysClr>
              </a:solidFill>
              <a:prstDash val="solid"/>
              <a:miter lim="800000"/>
            </a:ln>
            <a:effectLst/>
          </p:spPr>
        </p:cxnSp>
      </p:grpSp>
      <p:grpSp>
        <p:nvGrpSpPr>
          <p:cNvPr id="144" name="组合 143"/>
          <p:cNvGrpSpPr/>
          <p:nvPr/>
        </p:nvGrpSpPr>
        <p:grpSpPr>
          <a:xfrm>
            <a:off x="-76075" y="1966578"/>
            <a:ext cx="3040629" cy="3112479"/>
            <a:chOff x="2160003" y="2746644"/>
            <a:chExt cx="3526233" cy="3609554"/>
          </a:xfrm>
        </p:grpSpPr>
        <p:pic>
          <p:nvPicPr>
            <p:cNvPr id="145" name="图片 144"/>
            <p:cNvPicPr>
              <a:picLocks noChangeAspect="1"/>
            </p:cNvPicPr>
            <p:nvPr/>
          </p:nvPicPr>
          <p:blipFill>
            <a:blip r:embed="rId1" cstate="screen"/>
            <a:stretch>
              <a:fillRect/>
            </a:stretch>
          </p:blipFill>
          <p:spPr>
            <a:xfrm>
              <a:off x="2160003" y="3048017"/>
              <a:ext cx="3368174" cy="3308181"/>
            </a:xfrm>
            <a:prstGeom prst="rect">
              <a:avLst/>
            </a:prstGeom>
          </p:spPr>
        </p:pic>
        <p:sp>
          <p:nvSpPr>
            <p:cNvPr id="146" name="椭圆 145"/>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47" name="组合 146"/>
          <p:cNvGrpSpPr/>
          <p:nvPr/>
        </p:nvGrpSpPr>
        <p:grpSpPr>
          <a:xfrm>
            <a:off x="1816121" y="1966578"/>
            <a:ext cx="3166961" cy="3243112"/>
            <a:chOff x="5528177" y="3619500"/>
            <a:chExt cx="3565023" cy="3650745"/>
          </a:xfrm>
        </p:grpSpPr>
        <p:pic>
          <p:nvPicPr>
            <p:cNvPr id="148" name="图片 147"/>
            <p:cNvPicPr>
              <a:picLocks noChangeAspect="1"/>
            </p:cNvPicPr>
            <p:nvPr/>
          </p:nvPicPr>
          <p:blipFill>
            <a:blip r:embed="rId4" cstate="screen"/>
            <a:stretch>
              <a:fillRect/>
            </a:stretch>
          </p:blipFill>
          <p:spPr>
            <a:xfrm>
              <a:off x="5528177" y="3962064"/>
              <a:ext cx="3368174" cy="3308181"/>
            </a:xfrm>
            <a:prstGeom prst="rect">
              <a:avLst/>
            </a:prstGeom>
          </p:spPr>
        </p:pic>
        <p:sp>
          <p:nvSpPr>
            <p:cNvPr id="149" name="椭圆 148"/>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50" name="组合 149"/>
          <p:cNvGrpSpPr/>
          <p:nvPr/>
        </p:nvGrpSpPr>
        <p:grpSpPr>
          <a:xfrm>
            <a:off x="3834649" y="1966578"/>
            <a:ext cx="3040629" cy="3112479"/>
            <a:chOff x="2160003" y="2746644"/>
            <a:chExt cx="3526233" cy="3609554"/>
          </a:xfrm>
        </p:grpSpPr>
        <p:pic>
          <p:nvPicPr>
            <p:cNvPr id="151" name="图片 150"/>
            <p:cNvPicPr>
              <a:picLocks noChangeAspect="1"/>
            </p:cNvPicPr>
            <p:nvPr/>
          </p:nvPicPr>
          <p:blipFill>
            <a:blip r:embed="rId1" cstate="screen"/>
            <a:stretch>
              <a:fillRect/>
            </a:stretch>
          </p:blipFill>
          <p:spPr>
            <a:xfrm>
              <a:off x="2160003" y="3048017"/>
              <a:ext cx="3368174" cy="3308181"/>
            </a:xfrm>
            <a:prstGeom prst="rect">
              <a:avLst/>
            </a:prstGeom>
          </p:spPr>
        </p:pic>
        <p:sp>
          <p:nvSpPr>
            <p:cNvPr id="152" name="椭圆 15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53" name="组合 152"/>
          <p:cNvGrpSpPr/>
          <p:nvPr/>
        </p:nvGrpSpPr>
        <p:grpSpPr>
          <a:xfrm>
            <a:off x="5676741" y="1966578"/>
            <a:ext cx="3166961" cy="3243112"/>
            <a:chOff x="5528177" y="3619500"/>
            <a:chExt cx="3565023" cy="3650745"/>
          </a:xfrm>
        </p:grpSpPr>
        <p:pic>
          <p:nvPicPr>
            <p:cNvPr id="154" name="图片 153"/>
            <p:cNvPicPr>
              <a:picLocks noChangeAspect="1"/>
            </p:cNvPicPr>
            <p:nvPr/>
          </p:nvPicPr>
          <p:blipFill>
            <a:blip r:embed="rId4" cstate="screen"/>
            <a:stretch>
              <a:fillRect/>
            </a:stretch>
          </p:blipFill>
          <p:spPr>
            <a:xfrm>
              <a:off x="5528177" y="3962064"/>
              <a:ext cx="3368174" cy="3308181"/>
            </a:xfrm>
            <a:prstGeom prst="rect">
              <a:avLst/>
            </a:prstGeom>
          </p:spPr>
        </p:pic>
        <p:sp>
          <p:nvSpPr>
            <p:cNvPr id="155" name="椭圆 15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56" name="组合 155"/>
          <p:cNvGrpSpPr/>
          <p:nvPr/>
        </p:nvGrpSpPr>
        <p:grpSpPr>
          <a:xfrm>
            <a:off x="7715647" y="2024290"/>
            <a:ext cx="3040629" cy="3112479"/>
            <a:chOff x="2160003" y="2746644"/>
            <a:chExt cx="3526233" cy="3609554"/>
          </a:xfrm>
        </p:grpSpPr>
        <p:pic>
          <p:nvPicPr>
            <p:cNvPr id="157" name="图片 156"/>
            <p:cNvPicPr>
              <a:picLocks noChangeAspect="1"/>
            </p:cNvPicPr>
            <p:nvPr/>
          </p:nvPicPr>
          <p:blipFill>
            <a:blip r:embed="rId1" cstate="screen"/>
            <a:stretch>
              <a:fillRect/>
            </a:stretch>
          </p:blipFill>
          <p:spPr>
            <a:xfrm>
              <a:off x="2160003" y="3048017"/>
              <a:ext cx="3368174" cy="3308181"/>
            </a:xfrm>
            <a:prstGeom prst="rect">
              <a:avLst/>
            </a:prstGeom>
          </p:spPr>
        </p:pic>
        <p:sp>
          <p:nvSpPr>
            <p:cNvPr id="158" name="椭圆 15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59" name="文本1"/>
          <p:cNvSpPr>
            <a:spLocks noChangeArrowheads="1"/>
          </p:cNvSpPr>
          <p:nvPr/>
        </p:nvSpPr>
        <p:spPr bwMode="gray">
          <a:xfrm>
            <a:off x="2079793" y="5252134"/>
            <a:ext cx="8032414" cy="1189040"/>
          </a:xfrm>
          <a:prstGeom prst="roundRect">
            <a:avLst>
              <a:gd name="adj" fmla="val 11505"/>
            </a:avLst>
          </a:prstGeom>
          <a:noFill/>
          <a:ln w="28575" cap="flat" cmpd="sng" algn="ctr">
            <a:noFill/>
            <a:prstDash val="solid"/>
          </a:ln>
          <a:effectLst/>
        </p:spPr>
        <p:txBody>
          <a:bodyPr lIns="91452" tIns="45727" rIns="91452" bIns="4572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a:lnSpc>
                <a:spcPct val="150000"/>
              </a:lnSpc>
              <a:defRPr/>
            </a:pPr>
            <a:r>
              <a:rPr lang="zh-CN" altLang="en-US" sz="1050" dirty="0">
                <a:solidFill>
                  <a:prstClr val="black">
                    <a:lumMod val="65000"/>
                    <a:lumOff val="35000"/>
                  </a:prstClr>
                </a:solidFill>
                <a:cs typeface="+mn-ea"/>
                <a:sym typeface="+mn-lt"/>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50" dirty="0">
              <a:solidFill>
                <a:prstClr val="black">
                  <a:lumMod val="65000"/>
                  <a:lumOff val="35000"/>
                </a:prstClr>
              </a:solidFill>
              <a:cs typeface="+mn-ea"/>
              <a:sym typeface="+mn-lt"/>
            </a:endParaRPr>
          </a:p>
        </p:txBody>
      </p:sp>
      <p:grpSp>
        <p:nvGrpSpPr>
          <p:cNvPr id="160" name="组合 159"/>
          <p:cNvGrpSpPr/>
          <p:nvPr/>
        </p:nvGrpSpPr>
        <p:grpSpPr>
          <a:xfrm>
            <a:off x="1585593" y="2443969"/>
            <a:ext cx="1340537" cy="561527"/>
            <a:chOff x="1585593" y="2443969"/>
            <a:chExt cx="1340537" cy="561527"/>
          </a:xfrm>
        </p:grpSpPr>
        <p:sp>
          <p:nvSpPr>
            <p:cNvPr id="161" name="文本框 37"/>
            <p:cNvSpPr>
              <a:spLocks noChangeArrowheads="1"/>
            </p:cNvSpPr>
            <p:nvPr/>
          </p:nvSpPr>
          <p:spPr bwMode="auto">
            <a:xfrm>
              <a:off x="1615301"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solidFill>
                    <a:prstClr val="white"/>
                  </a:solidFill>
                  <a:latin typeface="+mn-lt"/>
                  <a:ea typeface="+mn-ea"/>
                  <a:cs typeface="+mn-ea"/>
                  <a:sym typeface="+mn-lt"/>
                </a:rPr>
                <a:t>创新务实</a:t>
              </a:r>
              <a:endParaRPr lang="zh-CN" altLang="en-US" sz="2135" dirty="0">
                <a:solidFill>
                  <a:prstClr val="white"/>
                </a:solidFill>
                <a:latin typeface="+mn-lt"/>
                <a:ea typeface="+mn-ea"/>
                <a:cs typeface="+mn-ea"/>
                <a:sym typeface="+mn-lt"/>
              </a:endParaRPr>
            </a:p>
          </p:txBody>
        </p:sp>
        <p:sp>
          <p:nvSpPr>
            <p:cNvPr id="162" name="矩形 161"/>
            <p:cNvSpPr/>
            <p:nvPr/>
          </p:nvSpPr>
          <p:spPr>
            <a:xfrm>
              <a:off x="1585593" y="2790046"/>
              <a:ext cx="1340537" cy="215450"/>
            </a:xfrm>
            <a:prstGeom prst="rect">
              <a:avLst/>
            </a:prstGeom>
            <a:noFill/>
            <a:ln>
              <a:noFill/>
            </a:ln>
          </p:spPr>
          <p:txBody>
            <a:bodyPr wrap="square" lIns="91443" tIns="45723" rIns="91443" bIns="45723">
              <a:spAutoFit/>
            </a:bodyPr>
            <a:lstStyle/>
            <a:p>
              <a:pPr algn="ctr"/>
              <a:r>
                <a:rPr lang="en-US" altLang="zh-CN" sz="800" dirty="0">
                  <a:solidFill>
                    <a:prstClr val="white"/>
                  </a:solidFill>
                  <a:cs typeface="+mn-ea"/>
                  <a:sym typeface="+mn-lt"/>
                </a:rPr>
                <a:t>Pragmatic innovation</a:t>
              </a:r>
              <a:endParaRPr lang="zh-CN" altLang="en-US" sz="800" dirty="0">
                <a:solidFill>
                  <a:prstClr val="white"/>
                </a:solidFill>
                <a:cs typeface="+mn-ea"/>
                <a:sym typeface="+mn-lt"/>
              </a:endParaRPr>
            </a:p>
          </p:txBody>
        </p:sp>
      </p:grpSp>
      <p:grpSp>
        <p:nvGrpSpPr>
          <p:cNvPr id="163" name="组合 162"/>
          <p:cNvGrpSpPr/>
          <p:nvPr/>
        </p:nvGrpSpPr>
        <p:grpSpPr>
          <a:xfrm>
            <a:off x="3558563" y="2443969"/>
            <a:ext cx="1340537" cy="561527"/>
            <a:chOff x="3558563" y="2443969"/>
            <a:chExt cx="1340537" cy="561527"/>
          </a:xfrm>
        </p:grpSpPr>
        <p:sp>
          <p:nvSpPr>
            <p:cNvPr id="164" name="文本框 37"/>
            <p:cNvSpPr>
              <a:spLocks noChangeArrowheads="1"/>
            </p:cNvSpPr>
            <p:nvPr/>
          </p:nvSpPr>
          <p:spPr bwMode="auto">
            <a:xfrm>
              <a:off x="3588271"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gradFill>
                    <a:gsLst>
                      <a:gs pos="0">
                        <a:srgbClr val="5B9BD5">
                          <a:lumMod val="50000"/>
                        </a:srgbClr>
                      </a:gs>
                      <a:gs pos="47000">
                        <a:srgbClr val="5B9BD5">
                          <a:lumMod val="75000"/>
                        </a:srgbClr>
                      </a:gs>
                      <a:gs pos="100000">
                        <a:srgbClr val="00B0F0"/>
                      </a:gs>
                    </a:gsLst>
                    <a:lin ang="18000000" scaled="0"/>
                  </a:gradFill>
                  <a:latin typeface="+mn-lt"/>
                  <a:ea typeface="+mn-ea"/>
                  <a:cs typeface="+mn-ea"/>
                  <a:sym typeface="+mn-lt"/>
                </a:rPr>
                <a:t>超越自我</a:t>
              </a:r>
              <a:endParaRPr lang="zh-CN" altLang="en-US" sz="2135" dirty="0">
                <a:gradFill>
                  <a:gsLst>
                    <a:gs pos="0">
                      <a:srgbClr val="5B9BD5">
                        <a:lumMod val="50000"/>
                      </a:srgbClr>
                    </a:gs>
                    <a:gs pos="47000">
                      <a:srgbClr val="5B9BD5">
                        <a:lumMod val="75000"/>
                      </a:srgbClr>
                    </a:gs>
                    <a:gs pos="100000">
                      <a:srgbClr val="00B0F0"/>
                    </a:gs>
                  </a:gsLst>
                  <a:lin ang="18000000" scaled="0"/>
                </a:gradFill>
                <a:latin typeface="+mn-lt"/>
                <a:ea typeface="+mn-ea"/>
                <a:cs typeface="+mn-ea"/>
                <a:sym typeface="+mn-lt"/>
              </a:endParaRPr>
            </a:p>
          </p:txBody>
        </p:sp>
        <p:sp>
          <p:nvSpPr>
            <p:cNvPr id="165" name="矩形 164"/>
            <p:cNvSpPr/>
            <p:nvPr/>
          </p:nvSpPr>
          <p:spPr>
            <a:xfrm>
              <a:off x="3558563" y="2790046"/>
              <a:ext cx="1340537" cy="215450"/>
            </a:xfrm>
            <a:prstGeom prst="rect">
              <a:avLst/>
            </a:prstGeom>
            <a:noFill/>
            <a:ln>
              <a:noFill/>
            </a:ln>
          </p:spPr>
          <p:txBody>
            <a:bodyPr wrap="square" lIns="91443" tIns="45723" rIns="91443" bIns="45723">
              <a:spAutoFit/>
            </a:bodyPr>
            <a:lstStyle/>
            <a:p>
              <a:pPr algn="ctr"/>
              <a:r>
                <a:rPr lang="en-US" altLang="zh-CN" sz="800" dirty="0">
                  <a:gradFill>
                    <a:gsLst>
                      <a:gs pos="0">
                        <a:srgbClr val="5B9BD5">
                          <a:lumMod val="50000"/>
                        </a:srgbClr>
                      </a:gs>
                      <a:gs pos="47000">
                        <a:srgbClr val="5B9BD5">
                          <a:lumMod val="75000"/>
                        </a:srgbClr>
                      </a:gs>
                      <a:gs pos="100000">
                        <a:srgbClr val="00B0F0"/>
                      </a:gs>
                    </a:gsLst>
                    <a:lin ang="18000000" scaled="0"/>
                  </a:gradFill>
                  <a:cs typeface="+mn-ea"/>
                  <a:sym typeface="+mn-lt"/>
                </a:rPr>
                <a:t>Transcendental ego</a:t>
              </a:r>
              <a:endParaRPr lang="zh-CN" altLang="en-US" sz="8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grpSp>
      <p:grpSp>
        <p:nvGrpSpPr>
          <p:cNvPr id="166" name="组合 165"/>
          <p:cNvGrpSpPr/>
          <p:nvPr/>
        </p:nvGrpSpPr>
        <p:grpSpPr>
          <a:xfrm>
            <a:off x="5493565" y="2443969"/>
            <a:ext cx="1340537" cy="576041"/>
            <a:chOff x="5493565" y="2443969"/>
            <a:chExt cx="1340537" cy="576041"/>
          </a:xfrm>
        </p:grpSpPr>
        <p:sp>
          <p:nvSpPr>
            <p:cNvPr id="167" name="文本框 37"/>
            <p:cNvSpPr>
              <a:spLocks noChangeArrowheads="1"/>
            </p:cNvSpPr>
            <p:nvPr/>
          </p:nvSpPr>
          <p:spPr bwMode="auto">
            <a:xfrm>
              <a:off x="5523273"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solidFill>
                    <a:prstClr val="white"/>
                  </a:solidFill>
                  <a:latin typeface="+mn-lt"/>
                  <a:ea typeface="+mn-ea"/>
                  <a:cs typeface="+mn-ea"/>
                  <a:sym typeface="+mn-lt"/>
                </a:rPr>
                <a:t>追求卓越</a:t>
              </a:r>
              <a:endParaRPr lang="zh-CN" altLang="en-US" sz="2135" dirty="0">
                <a:solidFill>
                  <a:prstClr val="white"/>
                </a:solidFill>
                <a:latin typeface="+mn-lt"/>
                <a:ea typeface="+mn-ea"/>
                <a:cs typeface="+mn-ea"/>
                <a:sym typeface="+mn-lt"/>
              </a:endParaRPr>
            </a:p>
          </p:txBody>
        </p:sp>
        <p:sp>
          <p:nvSpPr>
            <p:cNvPr id="168" name="矩形 167"/>
            <p:cNvSpPr/>
            <p:nvPr/>
          </p:nvSpPr>
          <p:spPr>
            <a:xfrm>
              <a:off x="5493565" y="2804560"/>
              <a:ext cx="1340537" cy="215450"/>
            </a:xfrm>
            <a:prstGeom prst="rect">
              <a:avLst/>
            </a:prstGeom>
            <a:noFill/>
            <a:ln>
              <a:noFill/>
            </a:ln>
          </p:spPr>
          <p:txBody>
            <a:bodyPr wrap="square" lIns="91443" tIns="45723" rIns="91443" bIns="45723">
              <a:spAutoFit/>
            </a:bodyPr>
            <a:lstStyle/>
            <a:p>
              <a:pPr algn="ctr"/>
              <a:r>
                <a:rPr lang="en-US" altLang="zh-CN" sz="800" dirty="0">
                  <a:solidFill>
                    <a:prstClr val="white"/>
                  </a:solidFill>
                  <a:cs typeface="+mn-ea"/>
                  <a:sym typeface="+mn-lt"/>
                </a:rPr>
                <a:t>Pursuit of excellence</a:t>
              </a:r>
              <a:endParaRPr lang="zh-CN" altLang="en-US" sz="800" dirty="0">
                <a:solidFill>
                  <a:prstClr val="white"/>
                </a:solidFill>
                <a:cs typeface="+mn-ea"/>
                <a:sym typeface="+mn-lt"/>
              </a:endParaRPr>
            </a:p>
          </p:txBody>
        </p:sp>
      </p:grpSp>
      <p:grpSp>
        <p:nvGrpSpPr>
          <p:cNvPr id="169" name="组合 168"/>
          <p:cNvGrpSpPr/>
          <p:nvPr/>
        </p:nvGrpSpPr>
        <p:grpSpPr>
          <a:xfrm>
            <a:off x="7453091" y="2443969"/>
            <a:ext cx="1340537" cy="590555"/>
            <a:chOff x="7453091" y="2443969"/>
            <a:chExt cx="1340537" cy="590555"/>
          </a:xfrm>
        </p:grpSpPr>
        <p:sp>
          <p:nvSpPr>
            <p:cNvPr id="170" name="文本框 37"/>
            <p:cNvSpPr>
              <a:spLocks noChangeArrowheads="1"/>
            </p:cNvSpPr>
            <p:nvPr/>
          </p:nvSpPr>
          <p:spPr bwMode="auto">
            <a:xfrm>
              <a:off x="7482799"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gradFill>
                    <a:gsLst>
                      <a:gs pos="0">
                        <a:srgbClr val="5B9BD5">
                          <a:lumMod val="50000"/>
                        </a:srgbClr>
                      </a:gs>
                      <a:gs pos="47000">
                        <a:srgbClr val="5B9BD5">
                          <a:lumMod val="75000"/>
                        </a:srgbClr>
                      </a:gs>
                      <a:gs pos="100000">
                        <a:srgbClr val="00B0F0"/>
                      </a:gs>
                    </a:gsLst>
                    <a:lin ang="18000000" scaled="0"/>
                  </a:gradFill>
                  <a:latin typeface="+mn-lt"/>
                  <a:ea typeface="+mn-ea"/>
                  <a:cs typeface="+mn-ea"/>
                  <a:sym typeface="+mn-lt"/>
                </a:rPr>
                <a:t>团结奋斗</a:t>
              </a:r>
              <a:endParaRPr lang="zh-CN" altLang="en-US" sz="2135" dirty="0">
                <a:gradFill>
                  <a:gsLst>
                    <a:gs pos="0">
                      <a:srgbClr val="5B9BD5">
                        <a:lumMod val="50000"/>
                      </a:srgbClr>
                    </a:gs>
                    <a:gs pos="47000">
                      <a:srgbClr val="5B9BD5">
                        <a:lumMod val="75000"/>
                      </a:srgbClr>
                    </a:gs>
                    <a:gs pos="100000">
                      <a:srgbClr val="00B0F0"/>
                    </a:gs>
                  </a:gsLst>
                  <a:lin ang="18000000" scaled="0"/>
                </a:gradFill>
                <a:latin typeface="+mn-lt"/>
                <a:ea typeface="+mn-ea"/>
                <a:cs typeface="+mn-ea"/>
                <a:sym typeface="+mn-lt"/>
              </a:endParaRPr>
            </a:p>
          </p:txBody>
        </p:sp>
        <p:sp>
          <p:nvSpPr>
            <p:cNvPr id="171" name="矩形 170"/>
            <p:cNvSpPr/>
            <p:nvPr/>
          </p:nvSpPr>
          <p:spPr>
            <a:xfrm>
              <a:off x="7453091" y="2819074"/>
              <a:ext cx="1340537" cy="215450"/>
            </a:xfrm>
            <a:prstGeom prst="rect">
              <a:avLst/>
            </a:prstGeom>
            <a:noFill/>
            <a:ln>
              <a:noFill/>
            </a:ln>
          </p:spPr>
          <p:txBody>
            <a:bodyPr wrap="square" lIns="91443" tIns="45723" rIns="91443" bIns="45723">
              <a:spAutoFit/>
            </a:bodyPr>
            <a:lstStyle/>
            <a:p>
              <a:pPr algn="ctr"/>
              <a:r>
                <a:rPr lang="en-US" altLang="zh-CN" sz="800" dirty="0">
                  <a:gradFill>
                    <a:gsLst>
                      <a:gs pos="0">
                        <a:srgbClr val="5B9BD5">
                          <a:lumMod val="50000"/>
                        </a:srgbClr>
                      </a:gs>
                      <a:gs pos="47000">
                        <a:srgbClr val="5B9BD5">
                          <a:lumMod val="75000"/>
                        </a:srgbClr>
                      </a:gs>
                      <a:gs pos="100000">
                        <a:srgbClr val="00B0F0"/>
                      </a:gs>
                    </a:gsLst>
                    <a:lin ang="18000000" scaled="0"/>
                  </a:gradFill>
                  <a:cs typeface="+mn-ea"/>
                  <a:sym typeface="+mn-lt"/>
                </a:rPr>
                <a:t>United struggle</a:t>
              </a:r>
              <a:endParaRPr lang="zh-CN" altLang="en-US" sz="8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grpSp>
      <p:grpSp>
        <p:nvGrpSpPr>
          <p:cNvPr id="172" name="组合 171"/>
          <p:cNvGrpSpPr/>
          <p:nvPr/>
        </p:nvGrpSpPr>
        <p:grpSpPr>
          <a:xfrm>
            <a:off x="9396482" y="2443969"/>
            <a:ext cx="1340537" cy="590555"/>
            <a:chOff x="9396482" y="2443969"/>
            <a:chExt cx="1340537" cy="590555"/>
          </a:xfrm>
        </p:grpSpPr>
        <p:sp>
          <p:nvSpPr>
            <p:cNvPr id="173" name="文本框 37"/>
            <p:cNvSpPr>
              <a:spLocks noChangeArrowheads="1"/>
            </p:cNvSpPr>
            <p:nvPr/>
          </p:nvSpPr>
          <p:spPr bwMode="auto">
            <a:xfrm>
              <a:off x="9426190"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solidFill>
                    <a:prstClr val="white"/>
                  </a:solidFill>
                  <a:latin typeface="+mn-lt"/>
                  <a:ea typeface="+mn-ea"/>
                  <a:cs typeface="+mn-ea"/>
                  <a:sym typeface="+mn-lt"/>
                </a:rPr>
                <a:t>敢于创新</a:t>
              </a:r>
              <a:endParaRPr lang="zh-CN" altLang="en-US" sz="2135" dirty="0">
                <a:solidFill>
                  <a:prstClr val="white"/>
                </a:solidFill>
                <a:latin typeface="+mn-lt"/>
                <a:ea typeface="+mn-ea"/>
                <a:cs typeface="+mn-ea"/>
                <a:sym typeface="+mn-lt"/>
              </a:endParaRPr>
            </a:p>
          </p:txBody>
        </p:sp>
        <p:sp>
          <p:nvSpPr>
            <p:cNvPr id="174" name="矩形 173"/>
            <p:cNvSpPr/>
            <p:nvPr/>
          </p:nvSpPr>
          <p:spPr>
            <a:xfrm>
              <a:off x="9396482" y="2819074"/>
              <a:ext cx="1340537" cy="215450"/>
            </a:xfrm>
            <a:prstGeom prst="rect">
              <a:avLst/>
            </a:prstGeom>
            <a:noFill/>
            <a:ln>
              <a:noFill/>
            </a:ln>
          </p:spPr>
          <p:txBody>
            <a:bodyPr wrap="square" lIns="91443" tIns="45723" rIns="91443" bIns="45723">
              <a:spAutoFit/>
            </a:bodyPr>
            <a:lstStyle/>
            <a:p>
              <a:pPr algn="ctr"/>
              <a:r>
                <a:rPr lang="en-US" altLang="zh-CN" sz="800" dirty="0">
                  <a:solidFill>
                    <a:prstClr val="white"/>
                  </a:solidFill>
                  <a:cs typeface="+mn-ea"/>
                  <a:sym typeface="+mn-lt"/>
                </a:rPr>
                <a:t>Dare to innovate</a:t>
              </a:r>
              <a:endParaRPr lang="zh-CN" altLang="en-US" sz="800" dirty="0">
                <a:solidFill>
                  <a:prstClr val="white"/>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159" grpId="0"/>
      <p:bldP spid="159"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sp>
        <p:nvSpPr>
          <p:cNvPr id="8" name="Freeform 19"/>
          <p:cNvSpPr>
            <a:spLocks noEditPoints="1"/>
          </p:cNvSpPr>
          <p:nvPr/>
        </p:nvSpPr>
        <p:spPr bwMode="auto">
          <a:xfrm>
            <a:off x="850495" y="2053756"/>
            <a:ext cx="4271489" cy="3775345"/>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9" name="组合 8"/>
          <p:cNvGrpSpPr/>
          <p:nvPr/>
        </p:nvGrpSpPr>
        <p:grpSpPr>
          <a:xfrm>
            <a:off x="4553840" y="2424957"/>
            <a:ext cx="2755771" cy="2869814"/>
            <a:chOff x="4308363" y="2424957"/>
            <a:chExt cx="2755771" cy="2869814"/>
          </a:xfrm>
        </p:grpSpPr>
        <p:pic>
          <p:nvPicPr>
            <p:cNvPr id="10" name="图片 9"/>
            <p:cNvPicPr>
              <a:picLocks noChangeAspect="1"/>
            </p:cNvPicPr>
            <p:nvPr/>
          </p:nvPicPr>
          <p:blipFill>
            <a:blip r:embed="rId1" cstate="screen"/>
            <a:stretch>
              <a:fillRect/>
            </a:stretch>
          </p:blipFill>
          <p:spPr>
            <a:xfrm>
              <a:off x="4308363" y="2588085"/>
              <a:ext cx="2755771" cy="2706686"/>
            </a:xfrm>
            <a:prstGeom prst="rect">
              <a:avLst/>
            </a:prstGeom>
          </p:spPr>
        </p:pic>
        <p:sp>
          <p:nvSpPr>
            <p:cNvPr id="11"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3600">
                  <a:solidFill>
                    <a:prstClr val="white"/>
                  </a:solidFill>
                  <a:cs typeface="+mn-ea"/>
                  <a:sym typeface="+mn-lt"/>
                </a:rPr>
                <a:t>A</a:t>
              </a:r>
              <a:endParaRPr lang="zh-CN" altLang="en-US" sz="3600">
                <a:solidFill>
                  <a:prstClr val="white"/>
                </a:solidFill>
                <a:cs typeface="+mn-ea"/>
                <a:sym typeface="+mn-lt"/>
              </a:endParaRPr>
            </a:p>
          </p:txBody>
        </p:sp>
      </p:grpSp>
      <p:grpSp>
        <p:nvGrpSpPr>
          <p:cNvPr id="12" name="组合 11"/>
          <p:cNvGrpSpPr/>
          <p:nvPr/>
        </p:nvGrpSpPr>
        <p:grpSpPr>
          <a:xfrm>
            <a:off x="6510543" y="2424957"/>
            <a:ext cx="2755771" cy="2869814"/>
            <a:chOff x="6265066" y="2424957"/>
            <a:chExt cx="2755771" cy="2869814"/>
          </a:xfrm>
        </p:grpSpPr>
        <p:pic>
          <p:nvPicPr>
            <p:cNvPr id="13" name="图片 12"/>
            <p:cNvPicPr>
              <a:picLocks noChangeAspect="1"/>
            </p:cNvPicPr>
            <p:nvPr/>
          </p:nvPicPr>
          <p:blipFill>
            <a:blip r:embed="rId1" cstate="screen"/>
            <a:stretch>
              <a:fillRect/>
            </a:stretch>
          </p:blipFill>
          <p:spPr>
            <a:xfrm>
              <a:off x="6265066" y="2588085"/>
              <a:ext cx="2755771" cy="2706686"/>
            </a:xfrm>
            <a:prstGeom prst="rect">
              <a:avLst/>
            </a:prstGeom>
          </p:spPr>
        </p:pic>
        <p:sp>
          <p:nvSpPr>
            <p:cNvPr id="14" name="Freeform 46"/>
            <p:cNvSpPr/>
            <p:nvPr/>
          </p:nvSpPr>
          <p:spPr bwMode="auto">
            <a:xfrm>
              <a:off x="7836848"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3600">
                  <a:solidFill>
                    <a:prstClr val="white"/>
                  </a:solidFill>
                  <a:cs typeface="+mn-ea"/>
                  <a:sym typeface="+mn-lt"/>
                </a:rPr>
                <a:t>B</a:t>
              </a:r>
              <a:endParaRPr lang="zh-CN" altLang="en-US" sz="3600">
                <a:solidFill>
                  <a:prstClr val="white"/>
                </a:solidFill>
                <a:cs typeface="+mn-ea"/>
                <a:sym typeface="+mn-lt"/>
              </a:endParaRPr>
            </a:p>
          </p:txBody>
        </p:sp>
      </p:grpSp>
      <p:grpSp>
        <p:nvGrpSpPr>
          <p:cNvPr id="15" name="组合 14"/>
          <p:cNvGrpSpPr/>
          <p:nvPr/>
        </p:nvGrpSpPr>
        <p:grpSpPr>
          <a:xfrm>
            <a:off x="8467246" y="2424957"/>
            <a:ext cx="2755771" cy="2869814"/>
            <a:chOff x="8221769" y="2424957"/>
            <a:chExt cx="2755771" cy="2869814"/>
          </a:xfrm>
        </p:grpSpPr>
        <p:pic>
          <p:nvPicPr>
            <p:cNvPr id="16" name="图片 15"/>
            <p:cNvPicPr>
              <a:picLocks noChangeAspect="1"/>
            </p:cNvPicPr>
            <p:nvPr/>
          </p:nvPicPr>
          <p:blipFill>
            <a:blip r:embed="rId1" cstate="screen"/>
            <a:stretch>
              <a:fillRect/>
            </a:stretch>
          </p:blipFill>
          <p:spPr>
            <a:xfrm>
              <a:off x="8221769" y="2588085"/>
              <a:ext cx="2755771" cy="2706686"/>
            </a:xfrm>
            <a:prstGeom prst="rect">
              <a:avLst/>
            </a:prstGeom>
          </p:spPr>
        </p:pic>
        <p:sp>
          <p:nvSpPr>
            <p:cNvPr id="17" name="Freeform 46"/>
            <p:cNvSpPr/>
            <p:nvPr/>
          </p:nvSpPr>
          <p:spPr bwMode="auto">
            <a:xfrm>
              <a:off x="9795884"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3600">
                  <a:solidFill>
                    <a:prstClr val="white"/>
                  </a:solidFill>
                  <a:cs typeface="+mn-ea"/>
                  <a:sym typeface="+mn-lt"/>
                </a:rPr>
                <a:t>C</a:t>
              </a:r>
              <a:endParaRPr lang="zh-CN" altLang="en-US" sz="3600">
                <a:solidFill>
                  <a:prstClr val="white"/>
                </a:solidFill>
                <a:cs typeface="+mn-ea"/>
                <a:sym typeface="+mn-lt"/>
              </a:endParaRPr>
            </a:p>
          </p:txBody>
        </p:sp>
      </p:grpSp>
      <p:sp>
        <p:nvSpPr>
          <p:cNvPr id="18" name="矩形 17"/>
          <p:cNvSpPr/>
          <p:nvPr/>
        </p:nvSpPr>
        <p:spPr>
          <a:xfrm>
            <a:off x="5947623" y="4082578"/>
            <a:ext cx="1503460" cy="31404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b="1" dirty="0">
                <a:solidFill>
                  <a:schemeClr val="bg1"/>
                </a:solidFill>
                <a:cs typeface="+mn-ea"/>
                <a:sym typeface="+mn-lt"/>
              </a:rPr>
              <a:t>填写段落标题</a:t>
            </a:r>
            <a:endParaRPr lang="zh-CN" altLang="en-US" sz="1400" b="1" dirty="0">
              <a:solidFill>
                <a:schemeClr val="bg1"/>
              </a:solidFill>
              <a:cs typeface="+mn-ea"/>
              <a:sym typeface="+mn-lt"/>
            </a:endParaRPr>
          </a:p>
        </p:txBody>
      </p:sp>
      <p:sp>
        <p:nvSpPr>
          <p:cNvPr id="19" name="矩形 18"/>
          <p:cNvSpPr/>
          <p:nvPr/>
        </p:nvSpPr>
        <p:spPr>
          <a:xfrm>
            <a:off x="7906659" y="4082578"/>
            <a:ext cx="1503460" cy="31404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b="1" dirty="0">
                <a:solidFill>
                  <a:schemeClr val="bg1"/>
                </a:solidFill>
                <a:cs typeface="+mn-ea"/>
                <a:sym typeface="+mn-lt"/>
              </a:rPr>
              <a:t>填写段落标题</a:t>
            </a:r>
            <a:endParaRPr lang="zh-CN" altLang="en-US" sz="1400" b="1" dirty="0">
              <a:solidFill>
                <a:schemeClr val="bg1"/>
              </a:solidFill>
              <a:cs typeface="+mn-ea"/>
              <a:sym typeface="+mn-lt"/>
            </a:endParaRPr>
          </a:p>
        </p:txBody>
      </p:sp>
      <p:sp>
        <p:nvSpPr>
          <p:cNvPr id="20" name="矩形 19"/>
          <p:cNvSpPr/>
          <p:nvPr/>
        </p:nvSpPr>
        <p:spPr>
          <a:xfrm>
            <a:off x="9865695" y="4082628"/>
            <a:ext cx="1503460" cy="31404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b="1" dirty="0">
                <a:solidFill>
                  <a:schemeClr val="bg1"/>
                </a:solidFill>
                <a:cs typeface="+mn-ea"/>
                <a:sym typeface="+mn-lt"/>
              </a:rPr>
              <a:t>填写段落标题</a:t>
            </a:r>
            <a:endParaRPr lang="zh-CN" altLang="en-US" sz="1400" b="1" dirty="0">
              <a:solidFill>
                <a:schemeClr val="bg1"/>
              </a:solidFill>
              <a:cs typeface="+mn-ea"/>
              <a:sym typeface="+mn-lt"/>
            </a:endParaRPr>
          </a:p>
        </p:txBody>
      </p:sp>
      <p:sp>
        <p:nvSpPr>
          <p:cNvPr id="21" name="TextBox 16"/>
          <p:cNvSpPr txBox="1"/>
          <p:nvPr/>
        </p:nvSpPr>
        <p:spPr>
          <a:xfrm>
            <a:off x="5901342" y="4427678"/>
            <a:ext cx="1625696" cy="1107996"/>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cs typeface="+mn-ea"/>
                <a:sym typeface="+mn-lt"/>
              </a:rPr>
              <a:t>您的内容打在这里，或者通过复制您的文本后，在此框中选择粘贴，并选择只保留文字。</a:t>
            </a:r>
            <a:endParaRPr lang="zh-CN" altLang="en-US" sz="1100" dirty="0">
              <a:solidFill>
                <a:schemeClr val="tx1">
                  <a:lumMod val="50000"/>
                  <a:lumOff val="50000"/>
                </a:schemeClr>
              </a:solidFill>
              <a:cs typeface="+mn-ea"/>
              <a:sym typeface="+mn-lt"/>
            </a:endParaRPr>
          </a:p>
        </p:txBody>
      </p:sp>
      <p:sp>
        <p:nvSpPr>
          <p:cNvPr id="22" name="TextBox 17"/>
          <p:cNvSpPr txBox="1"/>
          <p:nvPr/>
        </p:nvSpPr>
        <p:spPr>
          <a:xfrm>
            <a:off x="7883509" y="4427678"/>
            <a:ext cx="1625696" cy="1107996"/>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cs typeface="+mn-ea"/>
                <a:sym typeface="+mn-lt"/>
              </a:rPr>
              <a:t>您的内容打在这里，或者通过复制您的文本后，在此框中选择粘贴，并选择只保留文字。</a:t>
            </a:r>
            <a:endParaRPr lang="zh-CN" altLang="en-US" sz="1100" dirty="0">
              <a:solidFill>
                <a:schemeClr val="tx1">
                  <a:lumMod val="50000"/>
                  <a:lumOff val="50000"/>
                </a:schemeClr>
              </a:solidFill>
              <a:cs typeface="+mn-ea"/>
              <a:sym typeface="+mn-lt"/>
            </a:endParaRPr>
          </a:p>
        </p:txBody>
      </p:sp>
      <p:sp>
        <p:nvSpPr>
          <p:cNvPr id="23" name="TextBox 18"/>
          <p:cNvSpPr txBox="1"/>
          <p:nvPr/>
        </p:nvSpPr>
        <p:spPr>
          <a:xfrm>
            <a:off x="9845132" y="4427678"/>
            <a:ext cx="1625696" cy="1107996"/>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cs typeface="+mn-ea"/>
                <a:sym typeface="+mn-lt"/>
              </a:rPr>
              <a:t>您的内容打在这里，或者通过复制您的文本后，在此框中选择粘贴，并选择只保留文字。</a:t>
            </a:r>
            <a:endParaRPr lang="zh-CN" altLang="en-US" sz="11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 grpId="0" animBg="1"/>
      <p:bldP spid="18" grpId="0" animBg="1"/>
      <p:bldP spid="19" grpId="0" animBg="1"/>
      <p:bldP spid="20" grpId="0" animBg="1"/>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4"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sp>
        <p:nvSpPr>
          <p:cNvPr id="25" name="文本框 24"/>
          <p:cNvSpPr txBox="1"/>
          <p:nvPr/>
        </p:nvSpPr>
        <p:spPr>
          <a:xfrm>
            <a:off x="1313724" y="1926256"/>
            <a:ext cx="4130440" cy="1077218"/>
          </a:xfrm>
          <a:prstGeom prst="rect">
            <a:avLst/>
          </a:prstGeom>
          <a:noFill/>
        </p:spPr>
        <p:txBody>
          <a:bodyPr wrap="square" rtlCol="0">
            <a:spAutoFit/>
          </a:bodyPr>
          <a:lstStyle/>
          <a:p>
            <a:pPr>
              <a:defRPr/>
            </a:pPr>
            <a:r>
              <a:rPr lang="en-US" altLang="zh-CN" sz="3200" dirty="0">
                <a:solidFill>
                  <a:prstClr val="black"/>
                </a:solidFill>
                <a:cs typeface="+mn-ea"/>
                <a:sym typeface="+mn-lt"/>
              </a:rPr>
              <a:t>TECHNOLOGIC ITEM</a:t>
            </a:r>
            <a:endParaRPr lang="zh-CN" altLang="en-US" sz="3200" dirty="0">
              <a:solidFill>
                <a:prstClr val="black"/>
              </a:solidFill>
              <a:cs typeface="+mn-ea"/>
              <a:sym typeface="+mn-lt"/>
            </a:endParaRPr>
          </a:p>
        </p:txBody>
      </p:sp>
      <p:sp>
        <p:nvSpPr>
          <p:cNvPr id="26" name="TextBox 27"/>
          <p:cNvSpPr txBox="1"/>
          <p:nvPr/>
        </p:nvSpPr>
        <p:spPr>
          <a:xfrm>
            <a:off x="1348732" y="2554953"/>
            <a:ext cx="4665461" cy="1033296"/>
          </a:xfrm>
          <a:prstGeom prst="rect">
            <a:avLst/>
          </a:prstGeom>
          <a:noFill/>
        </p:spPr>
        <p:txBody>
          <a:bodyPr wrap="square" rtlCol="0">
            <a:spAutoFit/>
          </a:bodyPr>
          <a:lstStyle/>
          <a:p>
            <a:pPr>
              <a:lnSpc>
                <a:spcPct val="150000"/>
              </a:lnSpc>
            </a:pPr>
            <a:r>
              <a:rPr lang="zh-CN" altLang="en-US" sz="1050" dirty="0">
                <a:solidFill>
                  <a:prstClr val="white">
                    <a:lumMod val="50000"/>
                  </a:prstClr>
                </a:solidFill>
                <a:cs typeface="+mn-ea"/>
                <a:sym typeface="+mn-lt"/>
              </a:rPr>
              <a:t>请在此处输入具体想要描述的内容，言简意赅，说明用意即可。请在此处输入具体想要描述的内容，言简意赅，说明用意即可。请在此处输入具体想要描述的内容，言简意赅，说明用意即可。请在此处输入具体想要描述的内容，言简意赅，说明用意即可。</a:t>
            </a:r>
            <a:endParaRPr lang="zh-CN" altLang="en-US" sz="1050" dirty="0">
              <a:solidFill>
                <a:prstClr val="white">
                  <a:lumMod val="50000"/>
                </a:prstClr>
              </a:solidFill>
              <a:cs typeface="+mn-ea"/>
              <a:sym typeface="+mn-lt"/>
            </a:endParaRPr>
          </a:p>
        </p:txBody>
      </p:sp>
      <p:sp>
        <p:nvSpPr>
          <p:cNvPr id="33" name="文本框 32"/>
          <p:cNvSpPr txBox="1"/>
          <p:nvPr/>
        </p:nvSpPr>
        <p:spPr>
          <a:xfrm>
            <a:off x="1297343" y="5229018"/>
            <a:ext cx="1429128" cy="307777"/>
          </a:xfrm>
          <a:prstGeom prst="rect">
            <a:avLst/>
          </a:prstGeom>
          <a:noFill/>
        </p:spPr>
        <p:txBody>
          <a:bodyPr wrap="square" rtlCol="0">
            <a:spAutoFit/>
          </a:bodyPr>
          <a:lstStyle/>
          <a:p>
            <a:pPr algn="ctr"/>
            <a:r>
              <a:rPr lang="zh-CN" altLang="en-US" sz="1400" b="1" dirty="0">
                <a:solidFill>
                  <a:prstClr val="black"/>
                </a:solidFill>
                <a:cs typeface="+mn-ea"/>
                <a:sym typeface="+mn-lt"/>
              </a:rPr>
              <a:t>此处添加题目</a:t>
            </a:r>
            <a:endParaRPr lang="zh-CN" altLang="en-US" sz="1400" b="1" dirty="0">
              <a:solidFill>
                <a:prstClr val="black"/>
              </a:solidFill>
              <a:cs typeface="+mn-ea"/>
              <a:sym typeface="+mn-lt"/>
            </a:endParaRPr>
          </a:p>
        </p:txBody>
      </p:sp>
      <p:sp>
        <p:nvSpPr>
          <p:cNvPr id="34" name="文本框 33"/>
          <p:cNvSpPr txBox="1"/>
          <p:nvPr/>
        </p:nvSpPr>
        <p:spPr>
          <a:xfrm>
            <a:off x="1152018" y="5531917"/>
            <a:ext cx="1779866" cy="691087"/>
          </a:xfrm>
          <a:prstGeom prst="rect">
            <a:avLst/>
          </a:prstGeom>
          <a:noFill/>
        </p:spPr>
        <p:txBody>
          <a:bodyPr wrap="square" rtlCol="0">
            <a:spAutoFit/>
          </a:bodyPr>
          <a:lstStyle/>
          <a:p>
            <a:pPr algn="ctr">
              <a:lnSpc>
                <a:spcPct val="150000"/>
              </a:lnSpc>
            </a:pPr>
            <a:r>
              <a:rPr lang="zh-CN" altLang="en-US" sz="900" dirty="0">
                <a:solidFill>
                  <a:prstClr val="white">
                    <a:lumMod val="50000"/>
                  </a:prstClr>
                </a:solidFill>
                <a:cs typeface="+mn-ea"/>
                <a:sym typeface="+mn-lt"/>
              </a:rPr>
              <a:t>请点击此处输入您的内容或复制粘贴您的文本即可请点击此处输入您的内容</a:t>
            </a:r>
            <a:endParaRPr lang="zh-CN" altLang="en-US" sz="900" dirty="0">
              <a:solidFill>
                <a:prstClr val="white">
                  <a:lumMod val="50000"/>
                </a:prstClr>
              </a:solidFill>
              <a:cs typeface="+mn-ea"/>
              <a:sym typeface="+mn-lt"/>
            </a:endParaRPr>
          </a:p>
        </p:txBody>
      </p:sp>
      <p:sp>
        <p:nvSpPr>
          <p:cNvPr id="35" name="文本框 34"/>
          <p:cNvSpPr txBox="1"/>
          <p:nvPr/>
        </p:nvSpPr>
        <p:spPr>
          <a:xfrm>
            <a:off x="2968215" y="5229018"/>
            <a:ext cx="1429128" cy="307777"/>
          </a:xfrm>
          <a:prstGeom prst="rect">
            <a:avLst/>
          </a:prstGeom>
          <a:noFill/>
        </p:spPr>
        <p:txBody>
          <a:bodyPr wrap="square" rtlCol="0">
            <a:spAutoFit/>
          </a:bodyPr>
          <a:lstStyle/>
          <a:p>
            <a:pPr algn="ctr"/>
            <a:r>
              <a:rPr lang="zh-CN" altLang="en-US" sz="1400" b="1" dirty="0">
                <a:solidFill>
                  <a:prstClr val="black"/>
                </a:solidFill>
                <a:cs typeface="+mn-ea"/>
                <a:sym typeface="+mn-lt"/>
              </a:rPr>
              <a:t>此处添加题目</a:t>
            </a:r>
            <a:endParaRPr lang="zh-CN" altLang="en-US" sz="1400" b="1" dirty="0">
              <a:solidFill>
                <a:prstClr val="black"/>
              </a:solidFill>
              <a:cs typeface="+mn-ea"/>
              <a:sym typeface="+mn-lt"/>
            </a:endParaRPr>
          </a:p>
        </p:txBody>
      </p:sp>
      <p:sp>
        <p:nvSpPr>
          <p:cNvPr id="36" name="文本框 35"/>
          <p:cNvSpPr txBox="1"/>
          <p:nvPr/>
        </p:nvSpPr>
        <p:spPr>
          <a:xfrm>
            <a:off x="2822890" y="5531917"/>
            <a:ext cx="1779866" cy="691087"/>
          </a:xfrm>
          <a:prstGeom prst="rect">
            <a:avLst/>
          </a:prstGeom>
          <a:noFill/>
        </p:spPr>
        <p:txBody>
          <a:bodyPr wrap="square" rtlCol="0">
            <a:spAutoFit/>
          </a:bodyPr>
          <a:lstStyle/>
          <a:p>
            <a:pPr algn="ctr">
              <a:lnSpc>
                <a:spcPct val="150000"/>
              </a:lnSpc>
            </a:pPr>
            <a:r>
              <a:rPr lang="zh-CN" altLang="en-US" sz="900" dirty="0">
                <a:solidFill>
                  <a:prstClr val="white">
                    <a:lumMod val="50000"/>
                  </a:prstClr>
                </a:solidFill>
                <a:cs typeface="+mn-ea"/>
                <a:sym typeface="+mn-lt"/>
              </a:rPr>
              <a:t>请点击此处输入您的内容或复制粘贴您的文本即可请点击此处输入您的内容</a:t>
            </a:r>
            <a:endParaRPr lang="zh-CN" altLang="en-US" sz="900" dirty="0">
              <a:solidFill>
                <a:prstClr val="white">
                  <a:lumMod val="50000"/>
                </a:prstClr>
              </a:solidFill>
              <a:cs typeface="+mn-ea"/>
              <a:sym typeface="+mn-lt"/>
            </a:endParaRPr>
          </a:p>
        </p:txBody>
      </p:sp>
      <p:sp>
        <p:nvSpPr>
          <p:cNvPr id="37" name="文本框 36"/>
          <p:cNvSpPr txBox="1"/>
          <p:nvPr/>
        </p:nvSpPr>
        <p:spPr>
          <a:xfrm>
            <a:off x="4682837" y="5229018"/>
            <a:ext cx="1429128" cy="307777"/>
          </a:xfrm>
          <a:prstGeom prst="rect">
            <a:avLst/>
          </a:prstGeom>
          <a:noFill/>
        </p:spPr>
        <p:txBody>
          <a:bodyPr wrap="square" rtlCol="0">
            <a:spAutoFit/>
          </a:bodyPr>
          <a:lstStyle/>
          <a:p>
            <a:pPr algn="ctr"/>
            <a:r>
              <a:rPr lang="zh-CN" altLang="en-US" sz="1400" b="1" dirty="0">
                <a:solidFill>
                  <a:prstClr val="black"/>
                </a:solidFill>
                <a:cs typeface="+mn-ea"/>
                <a:sym typeface="+mn-lt"/>
              </a:rPr>
              <a:t>此处添加题目</a:t>
            </a:r>
            <a:endParaRPr lang="zh-CN" altLang="en-US" sz="1400" b="1" dirty="0">
              <a:solidFill>
                <a:prstClr val="black"/>
              </a:solidFill>
              <a:cs typeface="+mn-ea"/>
              <a:sym typeface="+mn-lt"/>
            </a:endParaRPr>
          </a:p>
        </p:txBody>
      </p:sp>
      <p:sp>
        <p:nvSpPr>
          <p:cNvPr id="38" name="文本框 37"/>
          <p:cNvSpPr txBox="1"/>
          <p:nvPr/>
        </p:nvSpPr>
        <p:spPr>
          <a:xfrm>
            <a:off x="4537512" y="5531917"/>
            <a:ext cx="1779866" cy="691087"/>
          </a:xfrm>
          <a:prstGeom prst="rect">
            <a:avLst/>
          </a:prstGeom>
          <a:noFill/>
        </p:spPr>
        <p:txBody>
          <a:bodyPr wrap="square" rtlCol="0">
            <a:spAutoFit/>
          </a:bodyPr>
          <a:lstStyle/>
          <a:p>
            <a:pPr algn="ctr">
              <a:lnSpc>
                <a:spcPct val="150000"/>
              </a:lnSpc>
            </a:pPr>
            <a:r>
              <a:rPr lang="zh-CN" altLang="en-US" sz="900" dirty="0">
                <a:solidFill>
                  <a:prstClr val="white">
                    <a:lumMod val="50000"/>
                  </a:prstClr>
                </a:solidFill>
                <a:cs typeface="+mn-ea"/>
                <a:sym typeface="+mn-lt"/>
              </a:rPr>
              <a:t>请点击此处输入您的内容或复制粘贴您的文本即可请点击此处输入您的内容</a:t>
            </a:r>
            <a:endParaRPr lang="zh-CN" altLang="en-US" sz="900" dirty="0">
              <a:solidFill>
                <a:prstClr val="white">
                  <a:lumMod val="50000"/>
                </a:prstClr>
              </a:solidFill>
              <a:cs typeface="+mn-ea"/>
              <a:sym typeface="+mn-lt"/>
            </a:endParaRPr>
          </a:p>
        </p:txBody>
      </p:sp>
      <p:grpSp>
        <p:nvGrpSpPr>
          <p:cNvPr id="8" name="组合 7"/>
          <p:cNvGrpSpPr/>
          <p:nvPr/>
        </p:nvGrpSpPr>
        <p:grpSpPr>
          <a:xfrm>
            <a:off x="226337" y="3632171"/>
            <a:ext cx="2705547" cy="2605578"/>
            <a:chOff x="226337" y="3632171"/>
            <a:chExt cx="2705547" cy="2605578"/>
          </a:xfrm>
        </p:grpSpPr>
        <p:graphicFrame>
          <p:nvGraphicFramePr>
            <p:cNvPr id="27" name="图表 26"/>
            <p:cNvGraphicFramePr/>
            <p:nvPr/>
          </p:nvGraphicFramePr>
          <p:xfrm>
            <a:off x="1042456" y="3632171"/>
            <a:ext cx="1889428" cy="1589520"/>
          </p:xfrm>
          <a:graphic>
            <a:graphicData uri="http://schemas.openxmlformats.org/drawingml/2006/chart">
              <c:chart xmlns:c="http://schemas.openxmlformats.org/drawingml/2006/chart" xmlns:r="http://schemas.openxmlformats.org/officeDocument/2006/relationships" r:id="rId1"/>
            </a:graphicData>
          </a:graphic>
        </p:graphicFrame>
        <p:grpSp>
          <p:nvGrpSpPr>
            <p:cNvPr id="43" name="组合 42"/>
            <p:cNvGrpSpPr/>
            <p:nvPr/>
          </p:nvGrpSpPr>
          <p:grpSpPr>
            <a:xfrm>
              <a:off x="226337" y="3889587"/>
              <a:ext cx="2293957" cy="2348162"/>
              <a:chOff x="2160003" y="2746644"/>
              <a:chExt cx="3526233" cy="3609554"/>
            </a:xfrm>
          </p:grpSpPr>
          <p:pic>
            <p:nvPicPr>
              <p:cNvPr id="44" name="图片 43"/>
              <p:cNvPicPr>
                <a:picLocks noChangeAspect="1"/>
              </p:cNvPicPr>
              <p:nvPr/>
            </p:nvPicPr>
            <p:blipFill>
              <a:blip r:embed="rId4" cstate="screen"/>
              <a:stretch>
                <a:fillRect/>
              </a:stretch>
            </p:blipFill>
            <p:spPr>
              <a:xfrm>
                <a:off x="2160003" y="3048017"/>
                <a:ext cx="3368174" cy="3308181"/>
              </a:xfrm>
              <a:prstGeom prst="rect">
                <a:avLst/>
              </a:prstGeom>
            </p:spPr>
          </p:pic>
          <p:sp>
            <p:nvSpPr>
              <p:cNvPr id="45" name="椭圆 4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28" name="文本框 27"/>
            <p:cNvSpPr txBox="1"/>
            <p:nvPr/>
          </p:nvSpPr>
          <p:spPr>
            <a:xfrm>
              <a:off x="1469735" y="4203802"/>
              <a:ext cx="1083976" cy="461665"/>
            </a:xfrm>
            <a:prstGeom prst="rect">
              <a:avLst/>
            </a:prstGeom>
            <a:noFill/>
          </p:spPr>
          <p:txBody>
            <a:bodyPr wrap="square" rtlCol="0">
              <a:spAutoFit/>
            </a:bodyPr>
            <a:lstStyle/>
            <a:p>
              <a:pPr algn="ctr"/>
              <a:r>
                <a:rPr lang="en-US" altLang="zh-CN" sz="2400" dirty="0">
                  <a:solidFill>
                    <a:srgbClr val="6D99CF"/>
                  </a:solidFill>
                  <a:cs typeface="+mn-ea"/>
                  <a:sym typeface="+mn-lt"/>
                </a:rPr>
                <a:t>85</a:t>
              </a:r>
              <a:r>
                <a:rPr lang="en-US" altLang="zh-CN" sz="1600" dirty="0">
                  <a:solidFill>
                    <a:srgbClr val="6D99CF"/>
                  </a:solidFill>
                  <a:cs typeface="+mn-ea"/>
                  <a:sym typeface="+mn-lt"/>
                </a:rPr>
                <a:t>%</a:t>
              </a:r>
              <a:endParaRPr lang="zh-CN" altLang="en-US" sz="1600" dirty="0">
                <a:solidFill>
                  <a:srgbClr val="6D99CF"/>
                </a:solidFill>
                <a:cs typeface="+mn-ea"/>
                <a:sym typeface="+mn-lt"/>
              </a:endParaRPr>
            </a:p>
          </p:txBody>
        </p:sp>
      </p:grpSp>
      <p:grpSp>
        <p:nvGrpSpPr>
          <p:cNvPr id="9" name="组合 8"/>
          <p:cNvGrpSpPr/>
          <p:nvPr/>
        </p:nvGrpSpPr>
        <p:grpSpPr>
          <a:xfrm>
            <a:off x="1937833" y="3632171"/>
            <a:ext cx="2701822" cy="2605578"/>
            <a:chOff x="1937833" y="3632171"/>
            <a:chExt cx="2701822" cy="2605578"/>
          </a:xfrm>
        </p:grpSpPr>
        <p:graphicFrame>
          <p:nvGraphicFramePr>
            <p:cNvPr id="29" name="图表 28"/>
            <p:cNvGraphicFramePr/>
            <p:nvPr/>
          </p:nvGraphicFramePr>
          <p:xfrm>
            <a:off x="2750227" y="3632171"/>
            <a:ext cx="1889428" cy="1589520"/>
          </p:xfrm>
          <a:graphic>
            <a:graphicData uri="http://schemas.openxmlformats.org/drawingml/2006/chart">
              <c:chart xmlns:c="http://schemas.openxmlformats.org/drawingml/2006/chart" xmlns:r="http://schemas.openxmlformats.org/officeDocument/2006/relationships" r:id="rId2"/>
            </a:graphicData>
          </a:graphic>
        </p:graphicFrame>
        <p:grpSp>
          <p:nvGrpSpPr>
            <p:cNvPr id="46" name="组合 45"/>
            <p:cNvGrpSpPr/>
            <p:nvPr/>
          </p:nvGrpSpPr>
          <p:grpSpPr>
            <a:xfrm>
              <a:off x="1937833" y="3889587"/>
              <a:ext cx="2293957" cy="2348162"/>
              <a:chOff x="2160003" y="2746644"/>
              <a:chExt cx="3526233" cy="3609554"/>
            </a:xfrm>
          </p:grpSpPr>
          <p:pic>
            <p:nvPicPr>
              <p:cNvPr id="47" name="图片 46"/>
              <p:cNvPicPr>
                <a:picLocks noChangeAspect="1"/>
              </p:cNvPicPr>
              <p:nvPr/>
            </p:nvPicPr>
            <p:blipFill>
              <a:blip r:embed="rId4" cstate="screen"/>
              <a:stretch>
                <a:fillRect/>
              </a:stretch>
            </p:blipFill>
            <p:spPr>
              <a:xfrm>
                <a:off x="2160003" y="3048017"/>
                <a:ext cx="3368174" cy="3308181"/>
              </a:xfrm>
              <a:prstGeom prst="rect">
                <a:avLst/>
              </a:prstGeom>
            </p:spPr>
          </p:pic>
          <p:sp>
            <p:nvSpPr>
              <p:cNvPr id="48" name="椭圆 47"/>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30" name="文本框 29"/>
            <p:cNvSpPr txBox="1"/>
            <p:nvPr/>
          </p:nvSpPr>
          <p:spPr>
            <a:xfrm>
              <a:off x="3177506" y="4203802"/>
              <a:ext cx="1083976" cy="461665"/>
            </a:xfrm>
            <a:prstGeom prst="rect">
              <a:avLst/>
            </a:prstGeom>
            <a:noFill/>
          </p:spPr>
          <p:txBody>
            <a:bodyPr wrap="square" rtlCol="0">
              <a:spAutoFit/>
            </a:bodyPr>
            <a:lstStyle/>
            <a:p>
              <a:pPr algn="ctr"/>
              <a:r>
                <a:rPr lang="en-US" altLang="zh-CN" sz="2400" dirty="0">
                  <a:solidFill>
                    <a:srgbClr val="0CA0E0"/>
                  </a:solidFill>
                  <a:cs typeface="+mn-ea"/>
                  <a:sym typeface="+mn-lt"/>
                </a:rPr>
                <a:t>65</a:t>
              </a:r>
              <a:r>
                <a:rPr lang="en-US" altLang="zh-CN" sz="1600" dirty="0">
                  <a:solidFill>
                    <a:srgbClr val="0CA0E0"/>
                  </a:solidFill>
                  <a:cs typeface="+mn-ea"/>
                  <a:sym typeface="+mn-lt"/>
                </a:rPr>
                <a:t>%</a:t>
              </a:r>
              <a:endParaRPr lang="zh-CN" altLang="en-US" sz="1600" dirty="0">
                <a:solidFill>
                  <a:srgbClr val="0CA0E0"/>
                </a:solidFill>
                <a:cs typeface="+mn-ea"/>
                <a:sym typeface="+mn-lt"/>
              </a:endParaRPr>
            </a:p>
          </p:txBody>
        </p:sp>
      </p:grpSp>
      <p:grpSp>
        <p:nvGrpSpPr>
          <p:cNvPr id="10" name="组合 9"/>
          <p:cNvGrpSpPr/>
          <p:nvPr/>
        </p:nvGrpSpPr>
        <p:grpSpPr>
          <a:xfrm>
            <a:off x="3649328" y="3632171"/>
            <a:ext cx="2698098" cy="2605578"/>
            <a:chOff x="3649328" y="3632171"/>
            <a:chExt cx="2698098" cy="2605578"/>
          </a:xfrm>
        </p:grpSpPr>
        <p:graphicFrame>
          <p:nvGraphicFramePr>
            <p:cNvPr id="31" name="图表 30"/>
            <p:cNvGraphicFramePr/>
            <p:nvPr/>
          </p:nvGraphicFramePr>
          <p:xfrm>
            <a:off x="4457998" y="3632171"/>
            <a:ext cx="1889428" cy="1589520"/>
          </p:xfrm>
          <a:graphic>
            <a:graphicData uri="http://schemas.openxmlformats.org/drawingml/2006/chart">
              <c:chart xmlns:c="http://schemas.openxmlformats.org/drawingml/2006/chart" xmlns:r="http://schemas.openxmlformats.org/officeDocument/2006/relationships" r:id="rId3"/>
            </a:graphicData>
          </a:graphic>
        </p:graphicFrame>
        <p:grpSp>
          <p:nvGrpSpPr>
            <p:cNvPr id="49" name="组合 48"/>
            <p:cNvGrpSpPr/>
            <p:nvPr/>
          </p:nvGrpSpPr>
          <p:grpSpPr>
            <a:xfrm>
              <a:off x="3649328" y="3889587"/>
              <a:ext cx="2293957" cy="2348162"/>
              <a:chOff x="2160003" y="2746644"/>
              <a:chExt cx="3526233" cy="3609554"/>
            </a:xfrm>
          </p:grpSpPr>
          <p:pic>
            <p:nvPicPr>
              <p:cNvPr id="50" name="图片 49"/>
              <p:cNvPicPr>
                <a:picLocks noChangeAspect="1"/>
              </p:cNvPicPr>
              <p:nvPr/>
            </p:nvPicPr>
            <p:blipFill>
              <a:blip r:embed="rId4" cstate="screen"/>
              <a:stretch>
                <a:fillRect/>
              </a:stretch>
            </p:blipFill>
            <p:spPr>
              <a:xfrm>
                <a:off x="2160003" y="3048017"/>
                <a:ext cx="3368174" cy="3308181"/>
              </a:xfrm>
              <a:prstGeom prst="rect">
                <a:avLst/>
              </a:prstGeom>
            </p:spPr>
          </p:pic>
          <p:sp>
            <p:nvSpPr>
              <p:cNvPr id="51" name="椭圆 50"/>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32" name="文本框 31"/>
            <p:cNvSpPr txBox="1"/>
            <p:nvPr/>
          </p:nvSpPr>
          <p:spPr>
            <a:xfrm>
              <a:off x="4885277" y="4203802"/>
              <a:ext cx="1083976" cy="461665"/>
            </a:xfrm>
            <a:prstGeom prst="rect">
              <a:avLst/>
            </a:prstGeom>
            <a:noFill/>
          </p:spPr>
          <p:txBody>
            <a:bodyPr wrap="square" rtlCol="0">
              <a:spAutoFit/>
            </a:bodyPr>
            <a:lstStyle/>
            <a:p>
              <a:pPr algn="ctr"/>
              <a:r>
                <a:rPr lang="en-US" altLang="zh-CN" sz="2400" dirty="0">
                  <a:solidFill>
                    <a:srgbClr val="0070C0"/>
                  </a:solidFill>
                  <a:cs typeface="+mn-ea"/>
                  <a:sym typeface="+mn-lt"/>
                </a:rPr>
                <a:t>95</a:t>
              </a:r>
              <a:r>
                <a:rPr lang="en-US" altLang="zh-CN" sz="1600" dirty="0">
                  <a:solidFill>
                    <a:srgbClr val="0070C0"/>
                  </a:solidFill>
                  <a:cs typeface="+mn-ea"/>
                  <a:sym typeface="+mn-lt"/>
                </a:rPr>
                <a:t>%</a:t>
              </a:r>
              <a:endParaRPr lang="zh-CN" altLang="en-US" sz="1600" dirty="0">
                <a:solidFill>
                  <a:srgbClr val="0070C0"/>
                </a:solidFill>
                <a:cs typeface="+mn-ea"/>
                <a:sym typeface="+mn-lt"/>
              </a:endParaRPr>
            </a:p>
          </p:txBody>
        </p:sp>
      </p:grpSp>
      <p:grpSp>
        <p:nvGrpSpPr>
          <p:cNvPr id="12" name="组合 11"/>
          <p:cNvGrpSpPr/>
          <p:nvPr/>
        </p:nvGrpSpPr>
        <p:grpSpPr>
          <a:xfrm>
            <a:off x="7378706" y="1375961"/>
            <a:ext cx="4765780" cy="5303146"/>
            <a:chOff x="7378706" y="1375961"/>
            <a:chExt cx="4765780" cy="5303146"/>
          </a:xfrm>
        </p:grpSpPr>
        <p:pic>
          <p:nvPicPr>
            <p:cNvPr id="39" name="图片 38"/>
            <p:cNvPicPr>
              <a:picLocks noChangeAspect="1"/>
            </p:cNvPicPr>
            <p:nvPr/>
          </p:nvPicPr>
          <p:blipFill rotWithShape="1">
            <a:blip r:embed="rId5" cstate="screen"/>
            <a:srcRect b="10133"/>
            <a:stretch>
              <a:fillRect/>
            </a:stretch>
          </p:blipFill>
          <p:spPr>
            <a:xfrm rot="5400000">
              <a:off x="7110023" y="1644644"/>
              <a:ext cx="5303146" cy="4765780"/>
            </a:xfrm>
            <a:prstGeom prst="rect">
              <a:avLst/>
            </a:prstGeom>
          </p:spPr>
        </p:pic>
        <p:sp>
          <p:nvSpPr>
            <p:cNvPr id="11" name="任意多边形: 形状 10"/>
            <p:cNvSpPr/>
            <p:nvPr/>
          </p:nvSpPr>
          <p:spPr>
            <a:xfrm>
              <a:off x="10162728" y="1749020"/>
              <a:ext cx="816209" cy="3915350"/>
            </a:xfrm>
            <a:custGeom>
              <a:avLst/>
              <a:gdLst>
                <a:gd name="connsiteX0" fmla="*/ 0 w 816209"/>
                <a:gd name="connsiteY0" fmla="*/ 306846 h 3915350"/>
                <a:gd name="connsiteX1" fmla="*/ 803935 w 816209"/>
                <a:gd name="connsiteY1" fmla="*/ 0 h 3915350"/>
                <a:gd name="connsiteX2" fmla="*/ 816209 w 816209"/>
                <a:gd name="connsiteY2" fmla="*/ 3915350 h 3915350"/>
                <a:gd name="connsiteX3" fmla="*/ 24547 w 816209"/>
                <a:gd name="connsiteY3" fmla="*/ 3626916 h 3915350"/>
                <a:gd name="connsiteX4" fmla="*/ 0 w 816209"/>
                <a:gd name="connsiteY4" fmla="*/ 306846 h 391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09" h="3915350">
                  <a:moveTo>
                    <a:pt x="0" y="306846"/>
                  </a:moveTo>
                  <a:lnTo>
                    <a:pt x="803935" y="0"/>
                  </a:lnTo>
                  <a:cubicBezTo>
                    <a:pt x="808026" y="1305117"/>
                    <a:pt x="812118" y="2610233"/>
                    <a:pt x="816209" y="3915350"/>
                  </a:cubicBezTo>
                  <a:lnTo>
                    <a:pt x="24547" y="3626916"/>
                  </a:lnTo>
                  <a:lnTo>
                    <a:pt x="0" y="306846"/>
                  </a:lnTo>
                  <a:close/>
                </a:path>
              </a:pathLst>
            </a:custGeom>
            <a:blipFill dpi="0" rotWithShape="1">
              <a:blip r:embed="rId6" cstate="screen"/>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25" grpId="0"/>
      <p:bldP spid="25" grpId="1"/>
      <p:bldP spid="26" grpId="0"/>
      <p:bldP spid="33" grpId="0"/>
      <p:bldP spid="34" grpId="0"/>
      <p:bldP spid="35" grpId="0"/>
      <p:bldP spid="36" grpId="0"/>
      <p:bldP spid="37" grpId="0"/>
      <p:bldP spid="3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920310" y="-1813663"/>
              <a:ext cx="832279"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03</a:t>
              </a:r>
              <a:endParaRPr kumimoji="0" lang="zh-CN" altLang="en-US"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6" name="图片 15"/>
          <p:cNvPicPr>
            <a:picLocks noChangeAspect="1"/>
          </p:cNvPicPr>
          <p:nvPr/>
        </p:nvPicPr>
        <p:blipFill>
          <a:blip r:embed="rId2" cstate="screen"/>
          <a:stretch>
            <a:fillRect/>
          </a:stretch>
        </p:blipFill>
        <p:spPr>
          <a:xfrm>
            <a:off x="408381" y="325766"/>
            <a:ext cx="1348034" cy="535135"/>
          </a:xfrm>
          <a:prstGeom prst="rect">
            <a:avLst/>
          </a:prstGeom>
        </p:spPr>
      </p:pic>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3047629" cy="1107996"/>
          </a:xfrm>
          <a:prstGeom prst="rect">
            <a:avLst/>
          </a:prstGeom>
          <a:noFill/>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THREE</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5663"/>
          </a:xfrm>
          <a:prstGeom prst="rect">
            <a:avLst/>
          </a:prstGeom>
          <a:noFill/>
          <a:effectLst/>
        </p:spPr>
        <p:txBody>
          <a:bodyPr wrap="square" rtlCol="0">
            <a:spAutoFit/>
          </a:bodyPr>
          <a:lstStyle/>
          <a:p>
            <a:r>
              <a:rPr lang="zh-CN" altLang="en-US" sz="6000" dirty="0">
                <a:cs typeface="+mn-ea"/>
                <a:sym typeface="+mn-lt"/>
              </a:rPr>
              <a:t>存在问题分析</a:t>
            </a:r>
            <a:endParaRPr lang="zh-CN" altLang="en-US" sz="6000" dirty="0">
              <a:cs typeface="+mn-ea"/>
              <a:sym typeface="+mn-lt"/>
            </a:endParaRPr>
          </a:p>
        </p:txBody>
      </p:sp>
      <p:sp>
        <p:nvSpPr>
          <p:cNvPr id="20" name="矩形 19"/>
          <p:cNvSpPr/>
          <p:nvPr/>
        </p:nvSpPr>
        <p:spPr>
          <a:xfrm>
            <a:off x="6096000" y="4399248"/>
            <a:ext cx="4572794" cy="577089"/>
          </a:xfrm>
          <a:prstGeom prst="rect">
            <a:avLst/>
          </a:prstGeom>
        </p:spPr>
        <p:txBody>
          <a:bodyPr lIns="91448" tIns="45724" rIns="91448" bIns="45724">
            <a:spAutoFit/>
          </a:bodyPr>
          <a:lstStyle/>
          <a:p>
            <a:r>
              <a:rPr lang="en-US" altLang="zh-CN" sz="1050" dirty="0">
                <a:solidFill>
                  <a:schemeClr val="bg1">
                    <a:lumMod val="75000"/>
                  </a:schemeClr>
                </a:solidFill>
                <a:cs typeface="+mn-ea"/>
                <a:sym typeface="+mn-lt"/>
              </a:rPr>
              <a:t>Chinese  companies  will no longer remain in the hard stage and they are also promoting a culture Chinese  companies  will no longer remain </a:t>
            </a:r>
            <a:endParaRPr lang="en-US" altLang="zh-CN" sz="1050" dirty="0">
              <a:solidFill>
                <a:schemeClr val="bg1">
                  <a:lumMod val="75000"/>
                </a:schemeClr>
              </a:solidFill>
              <a:cs typeface="+mn-ea"/>
              <a:sym typeface="+mn-lt"/>
            </a:endParaRPr>
          </a:p>
          <a:p>
            <a:r>
              <a:rPr lang="en-US" altLang="zh-CN" sz="1050" dirty="0">
                <a:solidFill>
                  <a:schemeClr val="bg1">
                    <a:lumMod val="75000"/>
                  </a:schemeClr>
                </a:solidFill>
                <a:cs typeface="+mn-ea"/>
                <a:sym typeface="+mn-lt"/>
              </a:rPr>
              <a:t>in the hard stage and they are also wang ling </a:t>
            </a:r>
            <a:r>
              <a:rPr lang="en-US" altLang="zh-CN" sz="1050" dirty="0" err="1">
                <a:solidFill>
                  <a:schemeClr val="bg1">
                    <a:lumMod val="75000"/>
                  </a:schemeClr>
                </a:solidFill>
                <a:cs typeface="+mn-ea"/>
                <a:sym typeface="+mn-lt"/>
              </a:rPr>
              <a:t>yan</a:t>
            </a:r>
            <a:r>
              <a:rPr lang="en-US" altLang="zh-CN" sz="1050" dirty="0">
                <a:solidFill>
                  <a:schemeClr val="bg1">
                    <a:lumMod val="75000"/>
                  </a:schemeClr>
                </a:solidFill>
                <a:cs typeface="+mn-ea"/>
                <a:sym typeface="+mn-lt"/>
              </a:rPr>
              <a:t> a culture</a:t>
            </a:r>
            <a:endParaRPr lang="en-US" altLang="zh-CN" sz="1050" dirty="0">
              <a:solidFill>
                <a:schemeClr val="bg1">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p:bldP spid="17" grpId="1"/>
      <p:bldP spid="18"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grpSp>
        <p:nvGrpSpPr>
          <p:cNvPr id="24" name="组合 23"/>
          <p:cNvGrpSpPr/>
          <p:nvPr/>
        </p:nvGrpSpPr>
        <p:grpSpPr>
          <a:xfrm>
            <a:off x="7223567" y="1842927"/>
            <a:ext cx="1676859" cy="1716482"/>
            <a:chOff x="7223567" y="1842927"/>
            <a:chExt cx="1676859" cy="1716482"/>
          </a:xfrm>
        </p:grpSpPr>
        <p:grpSp>
          <p:nvGrpSpPr>
            <p:cNvPr id="25" name="组合 24"/>
            <p:cNvGrpSpPr/>
            <p:nvPr/>
          </p:nvGrpSpPr>
          <p:grpSpPr>
            <a:xfrm>
              <a:off x="7223567" y="1842927"/>
              <a:ext cx="1676859" cy="1716482"/>
              <a:chOff x="2160003" y="2746644"/>
              <a:chExt cx="3526233" cy="3609554"/>
            </a:xfrm>
          </p:grpSpPr>
          <p:pic>
            <p:nvPicPr>
              <p:cNvPr id="27" name="图片 26"/>
              <p:cNvPicPr>
                <a:picLocks noChangeAspect="1"/>
              </p:cNvPicPr>
              <p:nvPr/>
            </p:nvPicPr>
            <p:blipFill>
              <a:blip r:embed="rId1" cstate="screen"/>
              <a:stretch>
                <a:fillRect/>
              </a:stretch>
            </p:blipFill>
            <p:spPr>
              <a:xfrm>
                <a:off x="2160003" y="3048017"/>
                <a:ext cx="3368174" cy="3308181"/>
              </a:xfrm>
              <a:prstGeom prst="rect">
                <a:avLst/>
              </a:prstGeom>
            </p:spPr>
          </p:pic>
          <p:sp>
            <p:nvSpPr>
              <p:cNvPr id="28" name="椭圆 2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6" name="Shape 3166"/>
            <p:cNvSpPr/>
            <p:nvPr/>
          </p:nvSpPr>
          <p:spPr>
            <a:xfrm>
              <a:off x="8382326" y="2129449"/>
              <a:ext cx="253348" cy="227057"/>
            </a:xfrm>
            <a:custGeom>
              <a:avLst/>
              <a:gdLst/>
              <a:ahLst/>
              <a:cxnLst>
                <a:cxn ang="0">
                  <a:pos x="wd2" y="hd2"/>
                </a:cxn>
                <a:cxn ang="5400000">
                  <a:pos x="wd2" y="hd2"/>
                </a:cxn>
                <a:cxn ang="10800000">
                  <a:pos x="wd2" y="hd2"/>
                </a:cxn>
                <a:cxn ang="16200000">
                  <a:pos x="wd2" y="hd2"/>
                </a:cxn>
              </a:cxnLst>
              <a:rect l="0" t="0" r="r" b="b"/>
              <a:pathLst>
                <a:path w="21600" h="21600" extrusionOk="0">
                  <a:moveTo>
                    <a:pt x="15568" y="0"/>
                  </a:moveTo>
                  <a:cubicBezTo>
                    <a:pt x="16424" y="0"/>
                    <a:pt x="17202" y="173"/>
                    <a:pt x="17942" y="564"/>
                  </a:cubicBezTo>
                  <a:cubicBezTo>
                    <a:pt x="18642" y="911"/>
                    <a:pt x="19304" y="1388"/>
                    <a:pt x="19810" y="1995"/>
                  </a:cubicBezTo>
                  <a:cubicBezTo>
                    <a:pt x="20394" y="2602"/>
                    <a:pt x="20822" y="3296"/>
                    <a:pt x="21133" y="4120"/>
                  </a:cubicBezTo>
                  <a:cubicBezTo>
                    <a:pt x="21444" y="4901"/>
                    <a:pt x="21600" y="5812"/>
                    <a:pt x="21600" y="6723"/>
                  </a:cubicBezTo>
                  <a:cubicBezTo>
                    <a:pt x="21600" y="7200"/>
                    <a:pt x="21561" y="7634"/>
                    <a:pt x="21483" y="8067"/>
                  </a:cubicBezTo>
                  <a:cubicBezTo>
                    <a:pt x="21405" y="8545"/>
                    <a:pt x="21289" y="8978"/>
                    <a:pt x="21133" y="9369"/>
                  </a:cubicBezTo>
                  <a:cubicBezTo>
                    <a:pt x="20977" y="9759"/>
                    <a:pt x="20783" y="10149"/>
                    <a:pt x="20549" y="10496"/>
                  </a:cubicBezTo>
                  <a:cubicBezTo>
                    <a:pt x="20355" y="10887"/>
                    <a:pt x="20082" y="11234"/>
                    <a:pt x="19771" y="11537"/>
                  </a:cubicBezTo>
                  <a:cubicBezTo>
                    <a:pt x="10819" y="21600"/>
                    <a:pt x="10819" y="21600"/>
                    <a:pt x="10819" y="21600"/>
                  </a:cubicBezTo>
                  <a:cubicBezTo>
                    <a:pt x="1674" y="11364"/>
                    <a:pt x="1674" y="11364"/>
                    <a:pt x="1674" y="11364"/>
                  </a:cubicBezTo>
                  <a:cubicBezTo>
                    <a:pt x="1401" y="11060"/>
                    <a:pt x="1168" y="10713"/>
                    <a:pt x="973" y="10366"/>
                  </a:cubicBezTo>
                  <a:cubicBezTo>
                    <a:pt x="778" y="10019"/>
                    <a:pt x="584" y="9629"/>
                    <a:pt x="428" y="9239"/>
                  </a:cubicBezTo>
                  <a:cubicBezTo>
                    <a:pt x="272" y="8848"/>
                    <a:pt x="195" y="8458"/>
                    <a:pt x="117" y="8024"/>
                  </a:cubicBezTo>
                  <a:cubicBezTo>
                    <a:pt x="39" y="7590"/>
                    <a:pt x="0" y="7157"/>
                    <a:pt x="0" y="6723"/>
                  </a:cubicBezTo>
                  <a:cubicBezTo>
                    <a:pt x="0" y="5812"/>
                    <a:pt x="156" y="4901"/>
                    <a:pt x="467" y="4120"/>
                  </a:cubicBezTo>
                  <a:cubicBezTo>
                    <a:pt x="778" y="3296"/>
                    <a:pt x="1206" y="2602"/>
                    <a:pt x="1790" y="1995"/>
                  </a:cubicBezTo>
                  <a:cubicBezTo>
                    <a:pt x="2335" y="1388"/>
                    <a:pt x="2958" y="911"/>
                    <a:pt x="3697" y="564"/>
                  </a:cubicBezTo>
                  <a:cubicBezTo>
                    <a:pt x="4398" y="173"/>
                    <a:pt x="5215" y="0"/>
                    <a:pt x="6032" y="0"/>
                  </a:cubicBezTo>
                  <a:cubicBezTo>
                    <a:pt x="6499" y="0"/>
                    <a:pt x="6966" y="87"/>
                    <a:pt x="7434" y="173"/>
                  </a:cubicBezTo>
                  <a:cubicBezTo>
                    <a:pt x="7901" y="304"/>
                    <a:pt x="8329" y="477"/>
                    <a:pt x="8718" y="694"/>
                  </a:cubicBezTo>
                  <a:cubicBezTo>
                    <a:pt x="9146" y="911"/>
                    <a:pt x="9496" y="1171"/>
                    <a:pt x="9885" y="1518"/>
                  </a:cubicBezTo>
                  <a:cubicBezTo>
                    <a:pt x="10236" y="1822"/>
                    <a:pt x="10547" y="2212"/>
                    <a:pt x="10819" y="2602"/>
                  </a:cubicBezTo>
                  <a:cubicBezTo>
                    <a:pt x="11092" y="2212"/>
                    <a:pt x="11403" y="1822"/>
                    <a:pt x="11754" y="1518"/>
                  </a:cubicBezTo>
                  <a:cubicBezTo>
                    <a:pt x="12104" y="1171"/>
                    <a:pt x="12493" y="911"/>
                    <a:pt x="12882" y="694"/>
                  </a:cubicBezTo>
                  <a:cubicBezTo>
                    <a:pt x="13271" y="477"/>
                    <a:pt x="13738" y="304"/>
                    <a:pt x="14166" y="173"/>
                  </a:cubicBezTo>
                  <a:cubicBezTo>
                    <a:pt x="14634" y="87"/>
                    <a:pt x="15101" y="0"/>
                    <a:pt x="15568" y="0"/>
                  </a:cubicBezTo>
                  <a:close/>
                  <a:moveTo>
                    <a:pt x="15568" y="954"/>
                  </a:moveTo>
                  <a:cubicBezTo>
                    <a:pt x="15023" y="954"/>
                    <a:pt x="14517" y="1041"/>
                    <a:pt x="14011" y="1214"/>
                  </a:cubicBezTo>
                  <a:cubicBezTo>
                    <a:pt x="13544" y="1388"/>
                    <a:pt x="13077" y="1648"/>
                    <a:pt x="12688" y="1952"/>
                  </a:cubicBezTo>
                  <a:cubicBezTo>
                    <a:pt x="12259" y="2255"/>
                    <a:pt x="11909" y="2646"/>
                    <a:pt x="11598" y="3080"/>
                  </a:cubicBezTo>
                  <a:cubicBezTo>
                    <a:pt x="11286" y="3513"/>
                    <a:pt x="11014" y="3990"/>
                    <a:pt x="10819" y="4511"/>
                  </a:cubicBezTo>
                  <a:cubicBezTo>
                    <a:pt x="10586" y="3990"/>
                    <a:pt x="10352" y="3513"/>
                    <a:pt x="10002" y="3080"/>
                  </a:cubicBezTo>
                  <a:cubicBezTo>
                    <a:pt x="9691" y="2646"/>
                    <a:pt x="9341" y="2255"/>
                    <a:pt x="8912" y="1952"/>
                  </a:cubicBezTo>
                  <a:cubicBezTo>
                    <a:pt x="8523" y="1648"/>
                    <a:pt x="8095" y="1388"/>
                    <a:pt x="7589" y="1214"/>
                  </a:cubicBezTo>
                  <a:cubicBezTo>
                    <a:pt x="7083" y="1041"/>
                    <a:pt x="6577" y="954"/>
                    <a:pt x="6032" y="954"/>
                  </a:cubicBezTo>
                  <a:cubicBezTo>
                    <a:pt x="5332" y="954"/>
                    <a:pt x="4670" y="1128"/>
                    <a:pt x="4048" y="1431"/>
                  </a:cubicBezTo>
                  <a:cubicBezTo>
                    <a:pt x="3425" y="1735"/>
                    <a:pt x="2880" y="2125"/>
                    <a:pt x="2413" y="2646"/>
                  </a:cubicBezTo>
                  <a:cubicBezTo>
                    <a:pt x="1907" y="3210"/>
                    <a:pt x="1557" y="3817"/>
                    <a:pt x="1284" y="4511"/>
                  </a:cubicBezTo>
                  <a:cubicBezTo>
                    <a:pt x="1012" y="5205"/>
                    <a:pt x="856" y="5942"/>
                    <a:pt x="856" y="6723"/>
                  </a:cubicBezTo>
                  <a:cubicBezTo>
                    <a:pt x="856" y="7113"/>
                    <a:pt x="895" y="7504"/>
                    <a:pt x="973" y="7851"/>
                  </a:cubicBezTo>
                  <a:cubicBezTo>
                    <a:pt x="1051" y="8241"/>
                    <a:pt x="1129" y="8588"/>
                    <a:pt x="1245" y="8935"/>
                  </a:cubicBezTo>
                  <a:cubicBezTo>
                    <a:pt x="1362" y="9282"/>
                    <a:pt x="1518" y="9586"/>
                    <a:pt x="1712" y="9889"/>
                  </a:cubicBezTo>
                  <a:cubicBezTo>
                    <a:pt x="1907" y="10193"/>
                    <a:pt x="2102" y="10453"/>
                    <a:pt x="2296" y="10670"/>
                  </a:cubicBezTo>
                  <a:cubicBezTo>
                    <a:pt x="10819" y="20212"/>
                    <a:pt x="10819" y="20212"/>
                    <a:pt x="10819" y="20212"/>
                  </a:cubicBezTo>
                  <a:cubicBezTo>
                    <a:pt x="19187" y="10843"/>
                    <a:pt x="19187" y="10843"/>
                    <a:pt x="19187" y="10843"/>
                  </a:cubicBezTo>
                  <a:cubicBezTo>
                    <a:pt x="19421" y="10583"/>
                    <a:pt x="19615" y="10323"/>
                    <a:pt x="19810" y="10019"/>
                  </a:cubicBezTo>
                  <a:cubicBezTo>
                    <a:pt x="20043" y="9716"/>
                    <a:pt x="20199" y="9369"/>
                    <a:pt x="20316" y="9065"/>
                  </a:cubicBezTo>
                  <a:cubicBezTo>
                    <a:pt x="20471" y="8675"/>
                    <a:pt x="20588" y="8284"/>
                    <a:pt x="20627" y="7937"/>
                  </a:cubicBezTo>
                  <a:cubicBezTo>
                    <a:pt x="20705" y="7547"/>
                    <a:pt x="20744" y="7157"/>
                    <a:pt x="20744" y="6723"/>
                  </a:cubicBezTo>
                  <a:cubicBezTo>
                    <a:pt x="20744" y="5942"/>
                    <a:pt x="20588" y="5205"/>
                    <a:pt x="20316" y="4511"/>
                  </a:cubicBezTo>
                  <a:cubicBezTo>
                    <a:pt x="20082" y="3817"/>
                    <a:pt x="19693" y="3210"/>
                    <a:pt x="19226" y="2646"/>
                  </a:cubicBezTo>
                  <a:cubicBezTo>
                    <a:pt x="18759" y="2125"/>
                    <a:pt x="18214" y="1735"/>
                    <a:pt x="17552" y="1431"/>
                  </a:cubicBezTo>
                  <a:cubicBezTo>
                    <a:pt x="16930" y="1128"/>
                    <a:pt x="16268" y="954"/>
                    <a:pt x="15568" y="954"/>
                  </a:cubicBezTo>
                  <a:close/>
                </a:path>
              </a:pathLst>
            </a:custGeom>
            <a:solidFill>
              <a:srgbClr val="FFFFFF"/>
            </a:solidFill>
            <a:ln w="12700">
              <a:miter lim="400000"/>
            </a:ln>
          </p:spPr>
          <p:txBody>
            <a:bodyPr lIns="22860" rIns="22860"/>
            <a:lstStyle/>
            <a:p>
              <a:pPr defTabSz="457200" hangingPunct="0">
                <a:defRPr sz="1800">
                  <a:solidFill>
                    <a:srgbClr val="DCD5CB">
                      <a:hueOff val="-2214564"/>
                      <a:satOff val="-18450"/>
                      <a:lumOff val="-82925"/>
                    </a:srgbClr>
                  </a:solidFill>
                  <a:latin typeface="Calibri" panose="020F0502020204030204"/>
                  <a:ea typeface="Calibri" panose="020F0502020204030204"/>
                  <a:cs typeface="Calibri" panose="020F0502020204030204"/>
                  <a:sym typeface="Calibri" panose="020F0502020204030204"/>
                </a:defRPr>
              </a:pPr>
              <a:endParaRPr sz="900" kern="0">
                <a:solidFill>
                  <a:srgbClr val="DCD5CB">
                    <a:hueOff val="-2214564"/>
                    <a:satOff val="-18450"/>
                    <a:lumOff val="-82925"/>
                  </a:srgbClr>
                </a:solidFill>
                <a:cs typeface="+mn-ea"/>
                <a:sym typeface="+mn-lt"/>
              </a:endParaRPr>
            </a:p>
          </p:txBody>
        </p:sp>
      </p:grpSp>
      <p:grpSp>
        <p:nvGrpSpPr>
          <p:cNvPr id="29" name="组合 28"/>
          <p:cNvGrpSpPr/>
          <p:nvPr/>
        </p:nvGrpSpPr>
        <p:grpSpPr>
          <a:xfrm>
            <a:off x="7223567" y="3173423"/>
            <a:ext cx="1676859" cy="1716482"/>
            <a:chOff x="7223567" y="3173423"/>
            <a:chExt cx="1676859" cy="1716482"/>
          </a:xfrm>
        </p:grpSpPr>
        <p:grpSp>
          <p:nvGrpSpPr>
            <p:cNvPr id="30" name="组合 29"/>
            <p:cNvGrpSpPr/>
            <p:nvPr/>
          </p:nvGrpSpPr>
          <p:grpSpPr>
            <a:xfrm>
              <a:off x="7223567" y="3173423"/>
              <a:ext cx="1676859" cy="1716482"/>
              <a:chOff x="2160003" y="2746644"/>
              <a:chExt cx="3526233" cy="3609554"/>
            </a:xfrm>
          </p:grpSpPr>
          <p:pic>
            <p:nvPicPr>
              <p:cNvPr id="32" name="图片 31"/>
              <p:cNvPicPr>
                <a:picLocks noChangeAspect="1"/>
              </p:cNvPicPr>
              <p:nvPr/>
            </p:nvPicPr>
            <p:blipFill>
              <a:blip r:embed="rId1" cstate="screen"/>
              <a:stretch>
                <a:fillRect/>
              </a:stretch>
            </p:blipFill>
            <p:spPr>
              <a:xfrm>
                <a:off x="2160003" y="3048017"/>
                <a:ext cx="3368174" cy="3308181"/>
              </a:xfrm>
              <a:prstGeom prst="rect">
                <a:avLst/>
              </a:prstGeom>
            </p:spPr>
          </p:pic>
          <p:sp>
            <p:nvSpPr>
              <p:cNvPr id="33" name="椭圆 32"/>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1" name="Shape 3172"/>
            <p:cNvSpPr/>
            <p:nvPr/>
          </p:nvSpPr>
          <p:spPr>
            <a:xfrm>
              <a:off x="8391441" y="3432920"/>
              <a:ext cx="260518" cy="261714"/>
            </a:xfrm>
            <a:custGeom>
              <a:avLst/>
              <a:gdLst/>
              <a:ahLst/>
              <a:cxnLst>
                <a:cxn ang="0">
                  <a:pos x="wd2" y="hd2"/>
                </a:cxn>
                <a:cxn ang="5400000">
                  <a:pos x="wd2" y="hd2"/>
                </a:cxn>
                <a:cxn ang="10800000">
                  <a:pos x="wd2" y="hd2"/>
                </a:cxn>
                <a:cxn ang="16200000">
                  <a:pos x="wd2" y="hd2"/>
                </a:cxn>
              </a:cxnLst>
              <a:rect l="0" t="0" r="r" b="b"/>
              <a:pathLst>
                <a:path w="21600" h="21600" extrusionOk="0">
                  <a:moveTo>
                    <a:pt x="21600" y="5843"/>
                  </a:moveTo>
                  <a:cubicBezTo>
                    <a:pt x="16947" y="10555"/>
                    <a:pt x="16947" y="10555"/>
                    <a:pt x="16947" y="10555"/>
                  </a:cubicBezTo>
                  <a:cubicBezTo>
                    <a:pt x="16947" y="10630"/>
                    <a:pt x="16947" y="10781"/>
                    <a:pt x="16947" y="10894"/>
                  </a:cubicBezTo>
                  <a:cubicBezTo>
                    <a:pt x="16947" y="11007"/>
                    <a:pt x="16947" y="11120"/>
                    <a:pt x="16947" y="11234"/>
                  </a:cubicBezTo>
                  <a:cubicBezTo>
                    <a:pt x="16947" y="12214"/>
                    <a:pt x="16758" y="13118"/>
                    <a:pt x="16380" y="13985"/>
                  </a:cubicBezTo>
                  <a:cubicBezTo>
                    <a:pt x="16039" y="14852"/>
                    <a:pt x="15547" y="15569"/>
                    <a:pt x="14904" y="16209"/>
                  </a:cubicBezTo>
                  <a:cubicBezTo>
                    <a:pt x="14261" y="16850"/>
                    <a:pt x="13505" y="17340"/>
                    <a:pt x="12635" y="17717"/>
                  </a:cubicBezTo>
                  <a:cubicBezTo>
                    <a:pt x="11802" y="18094"/>
                    <a:pt x="10895" y="18245"/>
                    <a:pt x="9949" y="18245"/>
                  </a:cubicBezTo>
                  <a:cubicBezTo>
                    <a:pt x="9798" y="18245"/>
                    <a:pt x="9684" y="18245"/>
                    <a:pt x="9571" y="18245"/>
                  </a:cubicBezTo>
                  <a:cubicBezTo>
                    <a:pt x="9457" y="18245"/>
                    <a:pt x="9344" y="18245"/>
                    <a:pt x="9192" y="18207"/>
                  </a:cubicBezTo>
                  <a:cubicBezTo>
                    <a:pt x="5863" y="21600"/>
                    <a:pt x="5863" y="21600"/>
                    <a:pt x="5863" y="21600"/>
                  </a:cubicBezTo>
                  <a:cubicBezTo>
                    <a:pt x="1211" y="20469"/>
                    <a:pt x="1211" y="20469"/>
                    <a:pt x="1211" y="20469"/>
                  </a:cubicBezTo>
                  <a:cubicBezTo>
                    <a:pt x="0" y="15757"/>
                    <a:pt x="0" y="15757"/>
                    <a:pt x="0" y="15757"/>
                  </a:cubicBezTo>
                  <a:cubicBezTo>
                    <a:pt x="3064" y="12704"/>
                    <a:pt x="3064" y="12704"/>
                    <a:pt x="3064" y="12704"/>
                  </a:cubicBezTo>
                  <a:cubicBezTo>
                    <a:pt x="3026" y="12477"/>
                    <a:pt x="2988" y="12251"/>
                    <a:pt x="2951" y="11987"/>
                  </a:cubicBezTo>
                  <a:cubicBezTo>
                    <a:pt x="2913" y="11761"/>
                    <a:pt x="2913" y="11497"/>
                    <a:pt x="2913" y="11234"/>
                  </a:cubicBezTo>
                  <a:cubicBezTo>
                    <a:pt x="2913" y="10291"/>
                    <a:pt x="3102" y="9386"/>
                    <a:pt x="3480" y="8519"/>
                  </a:cubicBezTo>
                  <a:cubicBezTo>
                    <a:pt x="3858" y="7690"/>
                    <a:pt x="4350" y="6936"/>
                    <a:pt x="4956" y="6333"/>
                  </a:cubicBezTo>
                  <a:cubicBezTo>
                    <a:pt x="5599" y="5692"/>
                    <a:pt x="6317" y="5164"/>
                    <a:pt x="7187" y="4825"/>
                  </a:cubicBezTo>
                  <a:cubicBezTo>
                    <a:pt x="8057" y="4448"/>
                    <a:pt x="8965" y="4260"/>
                    <a:pt x="9949" y="4260"/>
                  </a:cubicBezTo>
                  <a:cubicBezTo>
                    <a:pt x="10176" y="4260"/>
                    <a:pt x="10403" y="4260"/>
                    <a:pt x="10668" y="4297"/>
                  </a:cubicBezTo>
                  <a:cubicBezTo>
                    <a:pt x="10895" y="4297"/>
                    <a:pt x="11159" y="4335"/>
                    <a:pt x="11386" y="4410"/>
                  </a:cubicBezTo>
                  <a:cubicBezTo>
                    <a:pt x="15774" y="0"/>
                    <a:pt x="15774" y="0"/>
                    <a:pt x="15774" y="0"/>
                  </a:cubicBezTo>
                  <a:lnTo>
                    <a:pt x="21600" y="5843"/>
                  </a:lnTo>
                  <a:close/>
                  <a:moveTo>
                    <a:pt x="5561" y="20658"/>
                  </a:moveTo>
                  <a:cubicBezTo>
                    <a:pt x="8209" y="18057"/>
                    <a:pt x="8209" y="18057"/>
                    <a:pt x="8209" y="18057"/>
                  </a:cubicBezTo>
                  <a:cubicBezTo>
                    <a:pt x="7679" y="17906"/>
                    <a:pt x="7112" y="17680"/>
                    <a:pt x="6620" y="17378"/>
                  </a:cubicBezTo>
                  <a:cubicBezTo>
                    <a:pt x="6128" y="17114"/>
                    <a:pt x="5636" y="16813"/>
                    <a:pt x="5220" y="16436"/>
                  </a:cubicBezTo>
                  <a:cubicBezTo>
                    <a:pt x="4804" y="16059"/>
                    <a:pt x="4426" y="15606"/>
                    <a:pt x="4085" y="15154"/>
                  </a:cubicBezTo>
                  <a:cubicBezTo>
                    <a:pt x="3745" y="14664"/>
                    <a:pt x="3480" y="14136"/>
                    <a:pt x="3291" y="13608"/>
                  </a:cubicBezTo>
                  <a:cubicBezTo>
                    <a:pt x="946" y="15983"/>
                    <a:pt x="946" y="15983"/>
                    <a:pt x="946" y="15983"/>
                  </a:cubicBezTo>
                  <a:cubicBezTo>
                    <a:pt x="1854" y="19791"/>
                    <a:pt x="1854" y="19791"/>
                    <a:pt x="1854" y="19791"/>
                  </a:cubicBezTo>
                  <a:lnTo>
                    <a:pt x="5561" y="20658"/>
                  </a:lnTo>
                  <a:close/>
                  <a:moveTo>
                    <a:pt x="9949" y="17416"/>
                  </a:moveTo>
                  <a:cubicBezTo>
                    <a:pt x="10781" y="17416"/>
                    <a:pt x="11613" y="17265"/>
                    <a:pt x="12370" y="16963"/>
                  </a:cubicBezTo>
                  <a:cubicBezTo>
                    <a:pt x="13126" y="16662"/>
                    <a:pt x="13770" y="16209"/>
                    <a:pt x="14337" y="15606"/>
                  </a:cubicBezTo>
                  <a:cubicBezTo>
                    <a:pt x="14904" y="15041"/>
                    <a:pt x="15320" y="14400"/>
                    <a:pt x="15661" y="13646"/>
                  </a:cubicBezTo>
                  <a:cubicBezTo>
                    <a:pt x="16001" y="12892"/>
                    <a:pt x="16153" y="12101"/>
                    <a:pt x="16153" y="11234"/>
                  </a:cubicBezTo>
                  <a:cubicBezTo>
                    <a:pt x="16153" y="10404"/>
                    <a:pt x="16001" y="9575"/>
                    <a:pt x="15661" y="8859"/>
                  </a:cubicBezTo>
                  <a:cubicBezTo>
                    <a:pt x="15320" y="8105"/>
                    <a:pt x="14904" y="7464"/>
                    <a:pt x="14337" y="6861"/>
                  </a:cubicBezTo>
                  <a:cubicBezTo>
                    <a:pt x="13770" y="6295"/>
                    <a:pt x="13126" y="5881"/>
                    <a:pt x="12370" y="5579"/>
                  </a:cubicBezTo>
                  <a:cubicBezTo>
                    <a:pt x="11613" y="5240"/>
                    <a:pt x="10781" y="5089"/>
                    <a:pt x="9949" y="5089"/>
                  </a:cubicBezTo>
                  <a:cubicBezTo>
                    <a:pt x="9079" y="5089"/>
                    <a:pt x="8284" y="5240"/>
                    <a:pt x="7528" y="5579"/>
                  </a:cubicBezTo>
                  <a:cubicBezTo>
                    <a:pt x="6771" y="5881"/>
                    <a:pt x="6128" y="6295"/>
                    <a:pt x="5561" y="6861"/>
                  </a:cubicBezTo>
                  <a:cubicBezTo>
                    <a:pt x="4993" y="7464"/>
                    <a:pt x="4577" y="8105"/>
                    <a:pt x="4237" y="8859"/>
                  </a:cubicBezTo>
                  <a:cubicBezTo>
                    <a:pt x="3896" y="9575"/>
                    <a:pt x="3745" y="10404"/>
                    <a:pt x="3745" y="11234"/>
                  </a:cubicBezTo>
                  <a:cubicBezTo>
                    <a:pt x="3745" y="12101"/>
                    <a:pt x="3896" y="12892"/>
                    <a:pt x="4237" y="13646"/>
                  </a:cubicBezTo>
                  <a:cubicBezTo>
                    <a:pt x="4577" y="14400"/>
                    <a:pt x="4993" y="15041"/>
                    <a:pt x="5561" y="15606"/>
                  </a:cubicBezTo>
                  <a:cubicBezTo>
                    <a:pt x="6128" y="16209"/>
                    <a:pt x="6771" y="16662"/>
                    <a:pt x="7528" y="16963"/>
                  </a:cubicBezTo>
                  <a:cubicBezTo>
                    <a:pt x="8284" y="17265"/>
                    <a:pt x="9079" y="17416"/>
                    <a:pt x="9949" y="17416"/>
                  </a:cubicBezTo>
                  <a:close/>
                  <a:moveTo>
                    <a:pt x="10327" y="11083"/>
                  </a:moveTo>
                  <a:cubicBezTo>
                    <a:pt x="12710" y="13458"/>
                    <a:pt x="12710" y="13458"/>
                    <a:pt x="12710" y="13458"/>
                  </a:cubicBezTo>
                  <a:cubicBezTo>
                    <a:pt x="12105" y="14023"/>
                    <a:pt x="12105" y="14023"/>
                    <a:pt x="12105" y="14023"/>
                  </a:cubicBezTo>
                  <a:cubicBezTo>
                    <a:pt x="9495" y="11422"/>
                    <a:pt x="9495" y="11422"/>
                    <a:pt x="9495" y="11422"/>
                  </a:cubicBezTo>
                  <a:cubicBezTo>
                    <a:pt x="9495" y="6710"/>
                    <a:pt x="9495" y="6710"/>
                    <a:pt x="9495" y="6710"/>
                  </a:cubicBezTo>
                  <a:cubicBezTo>
                    <a:pt x="10327" y="6710"/>
                    <a:pt x="10327" y="6710"/>
                    <a:pt x="10327" y="6710"/>
                  </a:cubicBezTo>
                  <a:lnTo>
                    <a:pt x="10327" y="11083"/>
                  </a:lnTo>
                  <a:close/>
                  <a:moveTo>
                    <a:pt x="15774" y="1169"/>
                  </a:moveTo>
                  <a:cubicBezTo>
                    <a:pt x="12256" y="4674"/>
                    <a:pt x="12256" y="4674"/>
                    <a:pt x="12256" y="4674"/>
                  </a:cubicBezTo>
                  <a:cubicBezTo>
                    <a:pt x="12824" y="4863"/>
                    <a:pt x="13353" y="5127"/>
                    <a:pt x="13807" y="5428"/>
                  </a:cubicBezTo>
                  <a:cubicBezTo>
                    <a:pt x="14299" y="5768"/>
                    <a:pt x="14715" y="6145"/>
                    <a:pt x="15131" y="6521"/>
                  </a:cubicBezTo>
                  <a:cubicBezTo>
                    <a:pt x="15510" y="6936"/>
                    <a:pt x="15850" y="7426"/>
                    <a:pt x="16115" y="7916"/>
                  </a:cubicBezTo>
                  <a:cubicBezTo>
                    <a:pt x="16418" y="8444"/>
                    <a:pt x="16607" y="8972"/>
                    <a:pt x="16758" y="9575"/>
                  </a:cubicBezTo>
                  <a:cubicBezTo>
                    <a:pt x="20427" y="5843"/>
                    <a:pt x="20427" y="5843"/>
                    <a:pt x="20427" y="5843"/>
                  </a:cubicBezTo>
                  <a:lnTo>
                    <a:pt x="15774" y="1169"/>
                  </a:lnTo>
                  <a:close/>
                </a:path>
              </a:pathLst>
            </a:custGeom>
            <a:solidFill>
              <a:srgbClr val="FFFFFF"/>
            </a:solidFill>
            <a:ln w="12700">
              <a:miter lim="400000"/>
            </a:ln>
          </p:spPr>
          <p:txBody>
            <a:bodyPr lIns="22860" rIns="22860"/>
            <a:lstStyle/>
            <a:p>
              <a:pPr defTabSz="457200" hangingPunct="0">
                <a:defRPr sz="1800">
                  <a:solidFill>
                    <a:srgbClr val="DCD5CB">
                      <a:hueOff val="-2214564"/>
                      <a:satOff val="-18450"/>
                      <a:lumOff val="-82925"/>
                    </a:srgbClr>
                  </a:solidFill>
                  <a:latin typeface="Calibri" panose="020F0502020204030204"/>
                  <a:ea typeface="Calibri" panose="020F0502020204030204"/>
                  <a:cs typeface="Calibri" panose="020F0502020204030204"/>
                  <a:sym typeface="Calibri" panose="020F0502020204030204"/>
                </a:defRPr>
              </a:pPr>
              <a:endParaRPr sz="900" kern="0">
                <a:solidFill>
                  <a:srgbClr val="DCD5CB">
                    <a:hueOff val="-2214564"/>
                    <a:satOff val="-18450"/>
                    <a:lumOff val="-82925"/>
                  </a:srgbClr>
                </a:solidFill>
                <a:cs typeface="+mn-ea"/>
                <a:sym typeface="+mn-lt"/>
              </a:endParaRPr>
            </a:p>
          </p:txBody>
        </p:sp>
      </p:grpSp>
      <p:grpSp>
        <p:nvGrpSpPr>
          <p:cNvPr id="34" name="组合 33"/>
          <p:cNvGrpSpPr/>
          <p:nvPr/>
        </p:nvGrpSpPr>
        <p:grpSpPr>
          <a:xfrm>
            <a:off x="7223567" y="4503919"/>
            <a:ext cx="1676859" cy="1716482"/>
            <a:chOff x="7223567" y="4503919"/>
            <a:chExt cx="1676859" cy="1716482"/>
          </a:xfrm>
        </p:grpSpPr>
        <p:grpSp>
          <p:nvGrpSpPr>
            <p:cNvPr id="35" name="组合 34"/>
            <p:cNvGrpSpPr/>
            <p:nvPr/>
          </p:nvGrpSpPr>
          <p:grpSpPr>
            <a:xfrm>
              <a:off x="7223567" y="4503919"/>
              <a:ext cx="1676859" cy="1716482"/>
              <a:chOff x="2160003" y="2746644"/>
              <a:chExt cx="3526233" cy="3609554"/>
            </a:xfrm>
          </p:grpSpPr>
          <p:pic>
            <p:nvPicPr>
              <p:cNvPr id="37" name="图片 36"/>
              <p:cNvPicPr>
                <a:picLocks noChangeAspect="1"/>
              </p:cNvPicPr>
              <p:nvPr/>
            </p:nvPicPr>
            <p:blipFill>
              <a:blip r:embed="rId1" cstate="screen"/>
              <a:stretch>
                <a:fillRect/>
              </a:stretch>
            </p:blipFill>
            <p:spPr>
              <a:xfrm>
                <a:off x="2160003" y="3048017"/>
                <a:ext cx="3368174" cy="3308181"/>
              </a:xfrm>
              <a:prstGeom prst="rect">
                <a:avLst/>
              </a:prstGeom>
            </p:spPr>
          </p:pic>
          <p:sp>
            <p:nvSpPr>
              <p:cNvPr id="38" name="椭圆 3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36" name="Shape 3173"/>
            <p:cNvSpPr/>
            <p:nvPr/>
          </p:nvSpPr>
          <p:spPr>
            <a:xfrm>
              <a:off x="8372168" y="4761266"/>
              <a:ext cx="273664" cy="259324"/>
            </a:xfrm>
            <a:custGeom>
              <a:avLst/>
              <a:gdLst/>
              <a:ahLst/>
              <a:cxnLst>
                <a:cxn ang="0">
                  <a:pos x="wd2" y="hd2"/>
                </a:cxn>
                <a:cxn ang="5400000">
                  <a:pos x="wd2" y="hd2"/>
                </a:cxn>
                <a:cxn ang="10800000">
                  <a:pos x="wd2" y="hd2"/>
                </a:cxn>
                <a:cxn ang="16200000">
                  <a:pos x="wd2" y="hd2"/>
                </a:cxn>
              </a:cxnLst>
              <a:rect l="0" t="0" r="r" b="b"/>
              <a:pathLst>
                <a:path w="21600" h="21600" extrusionOk="0">
                  <a:moveTo>
                    <a:pt x="13394" y="8262"/>
                  </a:moveTo>
                  <a:lnTo>
                    <a:pt x="21600" y="8262"/>
                  </a:lnTo>
                  <a:lnTo>
                    <a:pt x="14997" y="13338"/>
                  </a:lnTo>
                  <a:lnTo>
                    <a:pt x="17544" y="21600"/>
                  </a:lnTo>
                  <a:lnTo>
                    <a:pt x="10847" y="16424"/>
                  </a:lnTo>
                  <a:lnTo>
                    <a:pt x="4150" y="21600"/>
                  </a:lnTo>
                  <a:lnTo>
                    <a:pt x="6697" y="13338"/>
                  </a:lnTo>
                  <a:lnTo>
                    <a:pt x="0" y="8262"/>
                  </a:lnTo>
                  <a:lnTo>
                    <a:pt x="8300" y="8262"/>
                  </a:lnTo>
                  <a:lnTo>
                    <a:pt x="10847" y="0"/>
                  </a:lnTo>
                  <a:lnTo>
                    <a:pt x="13394" y="8262"/>
                  </a:lnTo>
                  <a:close/>
                  <a:moveTo>
                    <a:pt x="14148" y="13637"/>
                  </a:moveTo>
                  <a:lnTo>
                    <a:pt x="13960" y="13040"/>
                  </a:lnTo>
                  <a:lnTo>
                    <a:pt x="19148" y="9058"/>
                  </a:lnTo>
                  <a:lnTo>
                    <a:pt x="12828" y="9058"/>
                  </a:lnTo>
                  <a:lnTo>
                    <a:pt x="10847" y="2787"/>
                  </a:lnTo>
                  <a:lnTo>
                    <a:pt x="8866" y="9058"/>
                  </a:lnTo>
                  <a:lnTo>
                    <a:pt x="2547" y="9058"/>
                  </a:lnTo>
                  <a:lnTo>
                    <a:pt x="7169" y="12641"/>
                  </a:lnTo>
                  <a:lnTo>
                    <a:pt x="7640" y="13040"/>
                  </a:lnTo>
                  <a:lnTo>
                    <a:pt x="5659" y="19410"/>
                  </a:lnTo>
                  <a:lnTo>
                    <a:pt x="10847" y="15429"/>
                  </a:lnTo>
                  <a:lnTo>
                    <a:pt x="16035" y="19410"/>
                  </a:lnTo>
                  <a:lnTo>
                    <a:pt x="14148" y="13637"/>
                  </a:lnTo>
                  <a:close/>
                </a:path>
              </a:pathLst>
            </a:custGeom>
            <a:solidFill>
              <a:srgbClr val="FFFFFF"/>
            </a:solidFill>
            <a:ln w="12700">
              <a:miter lim="400000"/>
            </a:ln>
          </p:spPr>
          <p:txBody>
            <a:bodyPr lIns="22860" rIns="22860"/>
            <a:lstStyle/>
            <a:p>
              <a:pPr defTabSz="457200" hangingPunct="0">
                <a:defRPr sz="1800">
                  <a:solidFill>
                    <a:srgbClr val="DCD5CB">
                      <a:hueOff val="-2214564"/>
                      <a:satOff val="-18450"/>
                      <a:lumOff val="-82925"/>
                    </a:srgbClr>
                  </a:solidFill>
                  <a:latin typeface="Calibri" panose="020F0502020204030204"/>
                  <a:ea typeface="Calibri" panose="020F0502020204030204"/>
                  <a:cs typeface="Calibri" panose="020F0502020204030204"/>
                  <a:sym typeface="Calibri" panose="020F0502020204030204"/>
                </a:defRPr>
              </a:pPr>
              <a:endParaRPr sz="900" kern="0">
                <a:solidFill>
                  <a:srgbClr val="DCD5CB">
                    <a:hueOff val="-2214564"/>
                    <a:satOff val="-18450"/>
                    <a:lumOff val="-82925"/>
                  </a:srgbClr>
                </a:solidFill>
                <a:cs typeface="+mn-ea"/>
                <a:sym typeface="+mn-lt"/>
              </a:endParaRPr>
            </a:p>
          </p:txBody>
        </p:sp>
      </p:grpSp>
      <p:sp>
        <p:nvSpPr>
          <p:cNvPr id="39" name="Shape 3155"/>
          <p:cNvSpPr txBox="1"/>
          <p:nvPr/>
        </p:nvSpPr>
        <p:spPr>
          <a:xfrm>
            <a:off x="1043372" y="3157187"/>
            <a:ext cx="3048001" cy="488467"/>
          </a:xfrm>
          <a:prstGeom prst="rect">
            <a:avLst/>
          </a:prstGeom>
        </p:spPr>
        <p:txBody>
          <a:bodyPr numCol="1" spcCol="38100">
            <a:spAutoFit/>
          </a:bodyPr>
          <a:lstStyle>
            <a:lvl1pPr marL="0" marR="0" indent="0" algn="l" defTabSz="410845" rtl="0" latinLnBrk="0">
              <a:lnSpc>
                <a:spcPct val="110000"/>
              </a:lnSpc>
              <a:spcBef>
                <a:spcPts val="0"/>
              </a:spcBef>
              <a:spcAft>
                <a:spcPts val="0"/>
              </a:spcAft>
              <a:buClrTx/>
              <a:buSzTx/>
              <a:buFontTx/>
              <a:buNone/>
              <a:defRPr sz="1200" b="0" i="0" u="none" strike="noStrike" cap="none" spc="0" baseline="0">
                <a:ln>
                  <a:noFill/>
                </a:ln>
                <a:solidFill>
                  <a:schemeClr val="tx1">
                    <a:alpha val="35000"/>
                  </a:schemeClr>
                </a:solidFill>
                <a:uFillTx/>
                <a:latin typeface="+mn-lt"/>
                <a:ea typeface="+mn-ea"/>
                <a:cs typeface="+mn-cs"/>
                <a:sym typeface="Titillium Web"/>
              </a:defRPr>
            </a:lvl1pPr>
            <a:lvl2pPr marL="0" marR="0" indent="1143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2pPr>
            <a:lvl3pPr marL="0" marR="0" indent="2286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3pPr>
            <a:lvl4pPr marL="0" marR="0" indent="3429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4pPr>
            <a:lvl5pPr marL="0" marR="0" indent="4572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5pPr>
            <a:lvl6pPr marL="0" marR="0" indent="5715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6pPr>
            <a:lvl7pPr marL="0" marR="0" indent="6858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7pPr>
            <a:lvl8pPr marL="0" marR="0" indent="8001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8pPr>
            <a:lvl9pPr marL="0" marR="0" indent="9144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9pPr>
          </a:lstStyle>
          <a:p>
            <a:pPr marL="0" marR="0" lvl="0" indent="0" algn="l" defTabSz="410845" rtl="0" eaLnBrk="1" fontAlgn="auto" latinLnBrk="0" hangingPunct="1">
              <a:lnSpc>
                <a:spcPct val="110000"/>
              </a:lnSpc>
              <a:spcBef>
                <a:spcPts val="0"/>
              </a:spcBef>
              <a:spcAft>
                <a:spcPts val="0"/>
              </a:spcAft>
              <a:buClrTx/>
              <a:buSzTx/>
              <a:buFontTx/>
              <a:buNone/>
              <a:defRPr/>
            </a:pPr>
            <a:r>
              <a:rPr kumimoji="0" lang="en-US" sz="1200" b="0" i="0" u="none" strike="noStrike" kern="0" cap="none" spc="0" normalizeH="0" baseline="0" noProof="0" dirty="0">
                <a:ln>
                  <a:noFill/>
                </a:ln>
                <a:solidFill>
                  <a:srgbClr val="000000">
                    <a:alpha val="34675"/>
                    <a:alpha val="35000"/>
                  </a:srgbClr>
                </a:solidFill>
                <a:effectLst/>
                <a:uLnTx/>
                <a:uFillTx/>
                <a:cs typeface="+mn-ea"/>
                <a:sym typeface="+mn-lt"/>
              </a:rPr>
              <a:t>/ This is the place</a:t>
            </a:r>
            <a:br>
              <a:rPr kumimoji="0" lang="en-US" sz="1200" b="0" i="0" u="none" strike="noStrike" kern="0" cap="none" spc="0" normalizeH="0" baseline="0" noProof="0" dirty="0">
                <a:ln>
                  <a:noFill/>
                </a:ln>
                <a:solidFill>
                  <a:srgbClr val="000000">
                    <a:alpha val="34675"/>
                    <a:alpha val="35000"/>
                  </a:srgbClr>
                </a:solidFill>
                <a:effectLst/>
                <a:uLnTx/>
                <a:uFillTx/>
                <a:cs typeface="+mn-ea"/>
                <a:sym typeface="+mn-lt"/>
              </a:rPr>
            </a:br>
            <a:r>
              <a:rPr kumimoji="0" lang="en-US" sz="1200" b="0" i="0" u="none" strike="noStrike" kern="0" cap="none" spc="0" normalizeH="0" baseline="0" noProof="0" dirty="0">
                <a:ln>
                  <a:noFill/>
                </a:ln>
                <a:solidFill>
                  <a:srgbClr val="000000">
                    <a:alpha val="34675"/>
                    <a:alpha val="35000"/>
                  </a:srgbClr>
                </a:solidFill>
                <a:effectLst/>
                <a:uLnTx/>
                <a:uFillTx/>
                <a:cs typeface="+mn-ea"/>
                <a:sym typeface="+mn-lt"/>
              </a:rPr>
              <a:t>for subtitle /</a:t>
            </a:r>
            <a:endParaRPr kumimoji="0" lang="en-US" sz="1200" b="0" i="0" u="none" strike="noStrike" kern="0" cap="none" spc="0" normalizeH="0" baseline="0" noProof="0" dirty="0">
              <a:ln>
                <a:noFill/>
              </a:ln>
              <a:solidFill>
                <a:srgbClr val="000000">
                  <a:alpha val="34675"/>
                  <a:alpha val="35000"/>
                </a:srgbClr>
              </a:solidFill>
              <a:effectLst/>
              <a:uLnTx/>
              <a:uFillTx/>
              <a:cs typeface="+mn-ea"/>
              <a:sym typeface="+mn-lt"/>
            </a:endParaRPr>
          </a:p>
        </p:txBody>
      </p:sp>
      <p:sp>
        <p:nvSpPr>
          <p:cNvPr id="40" name="Shape 3157"/>
          <p:cNvSpPr txBox="1"/>
          <p:nvPr/>
        </p:nvSpPr>
        <p:spPr>
          <a:xfrm>
            <a:off x="1043372" y="1982693"/>
            <a:ext cx="2592418" cy="1174493"/>
          </a:xfrm>
          <a:prstGeom prst="rect">
            <a:avLst/>
          </a:prstGeom>
          <a:ln w="12700">
            <a:miter lim="400000"/>
          </a:ln>
        </p:spPr>
        <p:txBody>
          <a:bodyPr lIns="50800" tIns="50800" rIns="50800" bIns="50800" anchor="b">
            <a:normAutofit/>
          </a:bodyPr>
          <a:lstStyle>
            <a:lvl1pPr marL="0" marR="0" indent="0" algn="l" defTabSz="410845" latinLnBrk="0">
              <a:lnSpc>
                <a:spcPct val="10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1pPr>
            <a:lvl2pPr marL="0" marR="0" indent="1143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2pPr>
            <a:lvl3pPr marL="0" marR="0" indent="2286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3pPr>
            <a:lvl4pPr marL="0" marR="0" indent="3429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4pPr>
            <a:lvl5pPr marL="0" marR="0" indent="4572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5pPr>
            <a:lvl6pPr marL="0" marR="0" indent="5715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6pPr>
            <a:lvl7pPr marL="0" marR="0" indent="6858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7pPr>
            <a:lvl8pPr marL="0" marR="0" indent="8001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8pPr>
            <a:lvl9pPr marL="0" marR="0" indent="9144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0"/>
                    <a:lumOff val="-82925"/>
                  </a:schemeClr>
                </a:solidFill>
                <a:uFillTx/>
                <a:latin typeface="+mn-lt"/>
                <a:ea typeface="+mn-ea"/>
                <a:cs typeface="+mn-cs"/>
                <a:sym typeface="Titillium Web"/>
              </a:defRPr>
            </a:lvl9pPr>
          </a:lstStyle>
          <a:p>
            <a:pPr lvl="0"/>
            <a:r>
              <a:rPr lang="en-US" sz="3200" b="1" kern="0" dirty="0">
                <a:solidFill>
                  <a:srgbClr val="DCD5CB">
                    <a:hueOff val="-2214564"/>
                    <a:satOff val="-18450"/>
                    <a:lumOff val="-82925"/>
                  </a:srgbClr>
                </a:solidFill>
                <a:cs typeface="+mn-ea"/>
                <a:sym typeface="+mn-lt"/>
              </a:rPr>
              <a:t>ADD YOUR HERE</a:t>
            </a:r>
            <a:endParaRPr lang="en-US" sz="3200" b="1" kern="0" dirty="0">
              <a:solidFill>
                <a:srgbClr val="DCD5CB">
                  <a:hueOff val="-2214564"/>
                  <a:satOff val="-18450"/>
                  <a:lumOff val="-82925"/>
                </a:srgbClr>
              </a:solidFill>
              <a:cs typeface="+mn-ea"/>
              <a:sym typeface="+mn-lt"/>
            </a:endParaRPr>
          </a:p>
        </p:txBody>
      </p:sp>
      <p:grpSp>
        <p:nvGrpSpPr>
          <p:cNvPr id="41" name="组合 40"/>
          <p:cNvGrpSpPr/>
          <p:nvPr/>
        </p:nvGrpSpPr>
        <p:grpSpPr>
          <a:xfrm>
            <a:off x="4667432" y="1325573"/>
            <a:ext cx="2355917" cy="4940024"/>
            <a:chOff x="4761331" y="815657"/>
            <a:chExt cx="2669339" cy="5597226"/>
          </a:xfrm>
        </p:grpSpPr>
        <p:pic>
          <p:nvPicPr>
            <p:cNvPr id="42" name="pasted-image.tiff"/>
            <p:cNvPicPr>
              <a:picLocks noChangeAspect="1"/>
            </p:cNvPicPr>
            <p:nvPr/>
          </p:nvPicPr>
          <p:blipFill>
            <a:blip r:embed="rId2" cstate="screen"/>
            <a:stretch>
              <a:fillRect/>
            </a:stretch>
          </p:blipFill>
          <p:spPr>
            <a:xfrm>
              <a:off x="4761331" y="815657"/>
              <a:ext cx="2669339" cy="5597226"/>
            </a:xfrm>
            <a:prstGeom prst="rect">
              <a:avLst/>
            </a:prstGeom>
            <a:ln w="12700">
              <a:miter lim="400000"/>
              <a:headEnd/>
              <a:tailEnd/>
            </a:ln>
            <a:effectLst>
              <a:outerShdw blurRad="1270000" dist="635000" dir="3300000" rotWithShape="0">
                <a:srgbClr val="DCD5CB">
                  <a:hueOff val="-2214564"/>
                  <a:satOff val="-18450"/>
                  <a:lumOff val="-82925"/>
                  <a:alpha val="24538"/>
                </a:srgbClr>
              </a:outerShdw>
            </a:effectLst>
          </p:spPr>
        </p:pic>
        <p:sp>
          <p:nvSpPr>
            <p:cNvPr id="43" name="Shape 3160"/>
            <p:cNvSpPr txBox="1"/>
            <p:nvPr/>
          </p:nvSpPr>
          <p:spPr>
            <a:xfrm>
              <a:off x="5369663" y="3258219"/>
              <a:ext cx="316029" cy="372695"/>
            </a:xfrm>
            <a:prstGeom prst="rect">
              <a:avLst/>
            </a:prstGeom>
            <a:ln w="12700">
              <a:miter lim="400000"/>
            </a:ln>
          </p:spPr>
          <p:txBody>
            <a:bodyPr wrap="none" lIns="71437" tIns="71437" rIns="71437" bIns="71437" anchor="ctr">
              <a:spAutoFit/>
            </a:bodyPr>
            <a:lstStyle>
              <a:defPPr>
                <a:defRPr lang="zh-CN"/>
              </a:defPPr>
              <a:lvl1pPr marL="0" algn="ctr" defTabSz="914400" rtl="0" eaLnBrk="1" latinLnBrk="0" hangingPunct="1">
                <a:lnSpc>
                  <a:spcPct val="100000"/>
                </a:lnSpc>
                <a:defRPr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0845" hangingPunct="0"/>
              <a:fld id="{86CB4B4D-7CA3-9044-876B-883B54F8677D}" type="slidenum">
                <a:rPr lang="uk-UA" sz="1200" kern="0" smtClean="0">
                  <a:cs typeface="+mn-ea"/>
                  <a:sym typeface="+mn-lt"/>
                </a:rPr>
              </a:fld>
              <a:endParaRPr lang="uk-UA" sz="1200" kern="0">
                <a:cs typeface="+mn-ea"/>
                <a:sym typeface="+mn-lt"/>
              </a:endParaRPr>
            </a:p>
          </p:txBody>
        </p:sp>
        <p:pic>
          <p:nvPicPr>
            <p:cNvPr id="44" name="图片占位符 1"/>
            <p:cNvPicPr>
              <a:picLocks noChangeAspect="1"/>
            </p:cNvPicPr>
            <p:nvPr/>
          </p:nvPicPr>
          <p:blipFill>
            <a:blip r:embed="rId3" cstate="screen"/>
            <a:srcRect/>
            <a:stretch>
              <a:fillRect/>
            </a:stretch>
          </p:blipFill>
          <p:spPr>
            <a:xfrm>
              <a:off x="4985919" y="1581150"/>
              <a:ext cx="2241547" cy="4083050"/>
            </a:xfrm>
            <a:prstGeom prst="rect">
              <a:avLst/>
            </a:prstGeom>
          </p:spPr>
        </p:pic>
      </p:grpSp>
      <p:sp>
        <p:nvSpPr>
          <p:cNvPr id="45" name="Shape 3158"/>
          <p:cNvSpPr txBox="1"/>
          <p:nvPr/>
        </p:nvSpPr>
        <p:spPr>
          <a:xfrm>
            <a:off x="1043372" y="3881897"/>
            <a:ext cx="3048000" cy="1727697"/>
          </a:xfrm>
          <a:prstGeom prst="rect">
            <a:avLst/>
          </a:prstGeom>
        </p:spPr>
        <p:txBody>
          <a:bodyPr numCol="1" spcCol="38100"/>
          <a:lstStyle>
            <a:lvl1pPr marL="0" marR="0" indent="0" algn="l" defTabSz="410845" rtl="0" latinLnBrk="0">
              <a:lnSpc>
                <a:spcPct val="130000"/>
              </a:lnSpc>
              <a:spcBef>
                <a:spcPts val="0"/>
              </a:spcBef>
              <a:spcAft>
                <a:spcPts val="0"/>
              </a:spcAft>
              <a:buClrTx/>
              <a:buSzTx/>
              <a:buFontTx/>
              <a:buNone/>
              <a:defRPr sz="1500" b="0" i="0" u="none" strike="noStrike" cap="none" spc="0" baseline="0">
                <a:ln>
                  <a:noFill/>
                </a:ln>
                <a:solidFill>
                  <a:srgbClr val="1C1E21"/>
                </a:solidFill>
                <a:uFillTx/>
                <a:latin typeface="+mn-lt"/>
                <a:ea typeface="+mn-ea"/>
                <a:cs typeface="+mn-cs"/>
                <a:sym typeface="Titillium Web"/>
              </a:defRPr>
            </a:lvl1pPr>
            <a:lvl2pPr marL="0" marR="0" indent="1143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2pPr>
            <a:lvl3pPr marL="0" marR="0" indent="2286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3pPr>
            <a:lvl4pPr marL="0" marR="0" indent="3429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4pPr>
            <a:lvl5pPr marL="0" marR="0" indent="4572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5pPr>
            <a:lvl6pPr marL="0" marR="0" indent="5715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6pPr>
            <a:lvl7pPr marL="0" marR="0" indent="6858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7pPr>
            <a:lvl8pPr marL="0" marR="0" indent="8001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8pPr>
            <a:lvl9pPr marL="0" marR="0" indent="9144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0"/>
                    <a:lumOff val="-82925"/>
                    <a:alpha val="70145"/>
                  </a:schemeClr>
                </a:solidFill>
                <a:uFillTx/>
                <a:latin typeface="+mn-lt"/>
                <a:ea typeface="+mn-ea"/>
                <a:cs typeface="+mn-cs"/>
                <a:sym typeface="Titillium Web"/>
              </a:defRPr>
            </a:lvl9pPr>
          </a:lstStyle>
          <a:p>
            <a:pPr lvl="0"/>
            <a:r>
              <a:rPr lang="zh-CN" altLang="en-US" sz="1000" kern="0" dirty="0">
                <a:solidFill>
                  <a:schemeClr val="bg1">
                    <a:lumMod val="50000"/>
                  </a:schemeClr>
                </a:solidFill>
                <a:cs typeface="+mn-ea"/>
                <a:sym typeface="+mn-lt"/>
              </a:rPr>
              <a:t>单击添加详细文字说明，或复制文本黏贴自此右键只保留文字单击添加详细文字说明，或复制文本黏贴自此单击添加详细文字说明，或复制文本黏贴自此右键只保留文字单击添加详细文字说明，或复制文本黏贴自此单击添加详细文字说明，或复制文本黏贴自此单击添加详细文字说明，或复制文本黏贴自此右键只保留文字单击添加详细文字说明，或复制文本黏贴自此单击添加</a:t>
            </a:r>
            <a:endParaRPr lang="zh-CN" altLang="en-US" sz="1000" kern="0" dirty="0">
              <a:solidFill>
                <a:schemeClr val="bg1">
                  <a:lumMod val="50000"/>
                </a:schemeClr>
              </a:solidFill>
              <a:cs typeface="+mn-ea"/>
              <a:sym typeface="+mn-lt"/>
            </a:endParaRPr>
          </a:p>
        </p:txBody>
      </p:sp>
      <p:sp>
        <p:nvSpPr>
          <p:cNvPr id="46" name="文本框 45"/>
          <p:cNvSpPr txBox="1"/>
          <p:nvPr/>
        </p:nvSpPr>
        <p:spPr>
          <a:xfrm>
            <a:off x="9127997" y="1806177"/>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cs typeface="+mn-ea"/>
                <a:sym typeface="+mn-lt"/>
              </a:rPr>
              <a:t>请替换文字内容</a:t>
            </a:r>
            <a:endParaRPr lang="zh-CN" altLang="en-US" sz="1400" b="1" dirty="0">
              <a:solidFill>
                <a:schemeClr val="tx1">
                  <a:lumMod val="95000"/>
                  <a:lumOff val="5000"/>
                </a:schemeClr>
              </a:solidFill>
              <a:cs typeface="+mn-ea"/>
              <a:sym typeface="+mn-lt"/>
            </a:endParaRPr>
          </a:p>
        </p:txBody>
      </p:sp>
      <p:sp>
        <p:nvSpPr>
          <p:cNvPr id="47" name="矩形 46"/>
          <p:cNvSpPr>
            <a:spLocks noChangeArrowheads="1"/>
          </p:cNvSpPr>
          <p:nvPr/>
        </p:nvSpPr>
        <p:spPr bwMode="auto">
          <a:xfrm>
            <a:off x="9144327" y="2091713"/>
            <a:ext cx="2535171" cy="48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cs typeface="+mn-ea"/>
                <a:sym typeface="+mn-lt"/>
              </a:rPr>
              <a:t>在此点击添加图片的描述内容详情在此点击添加图片内容详情在此点击添加</a:t>
            </a:r>
            <a:endParaRPr lang="zh-CN" altLang="en-US" sz="1000" dirty="0">
              <a:solidFill>
                <a:schemeClr val="bg1">
                  <a:lumMod val="50000"/>
                </a:schemeClr>
              </a:solidFill>
              <a:cs typeface="+mn-ea"/>
              <a:sym typeface="+mn-lt"/>
            </a:endParaRPr>
          </a:p>
        </p:txBody>
      </p:sp>
      <p:sp>
        <p:nvSpPr>
          <p:cNvPr id="48" name="文本框 47"/>
          <p:cNvSpPr txBox="1"/>
          <p:nvPr/>
        </p:nvSpPr>
        <p:spPr>
          <a:xfrm>
            <a:off x="9127997" y="3155321"/>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cs typeface="+mn-ea"/>
                <a:sym typeface="+mn-lt"/>
              </a:rPr>
              <a:t>请替换文字内容</a:t>
            </a:r>
            <a:endParaRPr lang="zh-CN" altLang="en-US" sz="1400" b="1" dirty="0">
              <a:solidFill>
                <a:schemeClr val="tx1">
                  <a:lumMod val="95000"/>
                  <a:lumOff val="5000"/>
                </a:schemeClr>
              </a:solidFill>
              <a:cs typeface="+mn-ea"/>
              <a:sym typeface="+mn-lt"/>
            </a:endParaRPr>
          </a:p>
        </p:txBody>
      </p:sp>
      <p:sp>
        <p:nvSpPr>
          <p:cNvPr id="49" name="矩形 48"/>
          <p:cNvSpPr>
            <a:spLocks noChangeArrowheads="1"/>
          </p:cNvSpPr>
          <p:nvPr/>
        </p:nvSpPr>
        <p:spPr bwMode="auto">
          <a:xfrm>
            <a:off x="9144327" y="3437811"/>
            <a:ext cx="2535171" cy="48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cs typeface="+mn-ea"/>
                <a:sym typeface="+mn-lt"/>
              </a:rPr>
              <a:t>在此点击添加图片的描述内容详情在此点击添加图片内容详情在此点击添加</a:t>
            </a:r>
            <a:endParaRPr lang="zh-CN" altLang="en-US" sz="1000" dirty="0">
              <a:solidFill>
                <a:schemeClr val="bg1">
                  <a:lumMod val="50000"/>
                </a:schemeClr>
              </a:solidFill>
              <a:cs typeface="+mn-ea"/>
              <a:sym typeface="+mn-lt"/>
            </a:endParaRPr>
          </a:p>
        </p:txBody>
      </p:sp>
      <p:sp>
        <p:nvSpPr>
          <p:cNvPr id="50" name="文本框 49"/>
          <p:cNvSpPr txBox="1"/>
          <p:nvPr/>
        </p:nvSpPr>
        <p:spPr>
          <a:xfrm>
            <a:off x="9144326" y="4504465"/>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cs typeface="+mn-ea"/>
                <a:sym typeface="+mn-lt"/>
              </a:rPr>
              <a:t>请替换文字内容</a:t>
            </a:r>
            <a:endParaRPr lang="zh-CN" altLang="en-US" sz="1400" b="1" dirty="0">
              <a:solidFill>
                <a:schemeClr val="tx1">
                  <a:lumMod val="95000"/>
                  <a:lumOff val="5000"/>
                </a:schemeClr>
              </a:solidFill>
              <a:cs typeface="+mn-ea"/>
              <a:sym typeface="+mn-lt"/>
            </a:endParaRPr>
          </a:p>
        </p:txBody>
      </p:sp>
      <p:sp>
        <p:nvSpPr>
          <p:cNvPr id="51" name="矩形 50"/>
          <p:cNvSpPr>
            <a:spLocks noChangeArrowheads="1"/>
          </p:cNvSpPr>
          <p:nvPr/>
        </p:nvSpPr>
        <p:spPr bwMode="auto">
          <a:xfrm>
            <a:off x="9160656" y="4790001"/>
            <a:ext cx="2535171" cy="48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cs typeface="+mn-ea"/>
                <a:sym typeface="+mn-lt"/>
              </a:rPr>
              <a:t>在此点击添加图片的描述内容详情在此点击添加图片内容详情在此点击添加</a:t>
            </a:r>
            <a:endParaRPr lang="zh-CN" altLang="en-US" sz="1000" dirty="0">
              <a:solidFill>
                <a:schemeClr val="bg1">
                  <a:lumMod val="50000"/>
                </a:schemeClr>
              </a:solidFill>
              <a:cs typeface="+mn-ea"/>
              <a:sym typeface="+mn-lt"/>
            </a:endParaRPr>
          </a:p>
        </p:txBody>
      </p:sp>
      <p:sp>
        <p:nvSpPr>
          <p:cNvPr id="52" name="Shape 2413"/>
          <p:cNvSpPr/>
          <p:nvPr/>
        </p:nvSpPr>
        <p:spPr>
          <a:xfrm>
            <a:off x="1151898" y="5851129"/>
            <a:ext cx="346684" cy="33878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0070C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53" name="Shape 2430"/>
          <p:cNvSpPr/>
          <p:nvPr/>
        </p:nvSpPr>
        <p:spPr>
          <a:xfrm>
            <a:off x="2827050" y="5860679"/>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0070C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54" name="Shape 2465"/>
          <p:cNvSpPr/>
          <p:nvPr/>
        </p:nvSpPr>
        <p:spPr>
          <a:xfrm>
            <a:off x="1989474" y="5851129"/>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0070C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39" grpId="0"/>
      <p:bldP spid="40" grpId="0" animBg="1"/>
      <p:bldP spid="45" grpId="0"/>
      <p:bldP spid="46" grpId="0"/>
      <p:bldP spid="47" grpId="0"/>
      <p:bldP spid="48" grpId="0"/>
      <p:bldP spid="49" grpId="0"/>
      <p:bldP spid="50" grpId="0"/>
      <p:bldP spid="51" grpId="0"/>
      <p:bldP spid="52" grpId="0" animBg="1"/>
      <p:bldP spid="53" grpId="0" animBg="1"/>
      <p:bldP spid="5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grpSp>
        <p:nvGrpSpPr>
          <p:cNvPr id="56" name="组合 55"/>
          <p:cNvGrpSpPr/>
          <p:nvPr/>
        </p:nvGrpSpPr>
        <p:grpSpPr>
          <a:xfrm>
            <a:off x="507307" y="1127366"/>
            <a:ext cx="10632915" cy="10888588"/>
            <a:chOff x="5528177" y="3619500"/>
            <a:chExt cx="3565023" cy="3650745"/>
          </a:xfrm>
        </p:grpSpPr>
        <p:pic>
          <p:nvPicPr>
            <p:cNvPr id="57" name="图片 56"/>
            <p:cNvPicPr>
              <a:picLocks noChangeAspect="1"/>
            </p:cNvPicPr>
            <p:nvPr/>
          </p:nvPicPr>
          <p:blipFill>
            <a:blip r:embed="rId2"/>
            <a:stretch>
              <a:fillRect/>
            </a:stretch>
          </p:blipFill>
          <p:spPr>
            <a:xfrm>
              <a:off x="5528177" y="3962064"/>
              <a:ext cx="3368174" cy="3308181"/>
            </a:xfrm>
            <a:prstGeom prst="rect">
              <a:avLst/>
            </a:prstGeom>
          </p:spPr>
        </p:pic>
        <p:sp>
          <p:nvSpPr>
            <p:cNvPr id="58" name="椭圆 57"/>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9" name="弧形 58"/>
          <p:cNvSpPr/>
          <p:nvPr/>
        </p:nvSpPr>
        <p:spPr>
          <a:xfrm>
            <a:off x="6951454" y="1662190"/>
            <a:ext cx="3706778" cy="3706778"/>
          </a:xfrm>
          <a:prstGeom prst="arc">
            <a:avLst>
              <a:gd name="adj1" fmla="val 16200000"/>
              <a:gd name="adj2" fmla="val 10890859"/>
            </a:avLst>
          </a:prstGeom>
          <a:ln w="3048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60" name="文本框 59"/>
          <p:cNvSpPr txBox="1"/>
          <p:nvPr/>
        </p:nvSpPr>
        <p:spPr>
          <a:xfrm>
            <a:off x="7578386" y="2435136"/>
            <a:ext cx="2452914" cy="1446550"/>
          </a:xfrm>
          <a:prstGeom prst="rect">
            <a:avLst/>
          </a:prstGeom>
          <a:noFill/>
        </p:spPr>
        <p:txBody>
          <a:bodyPr wrap="square" rtlCol="0">
            <a:spAutoFit/>
          </a:bodyPr>
          <a:lstStyle/>
          <a:p>
            <a:pPr algn="ctr"/>
            <a:r>
              <a:rPr lang="en-US" altLang="zh-CN" sz="8800" dirty="0">
                <a:solidFill>
                  <a:schemeClr val="bg1"/>
                </a:solidFill>
                <a:cs typeface="+mn-ea"/>
                <a:sym typeface="+mn-lt"/>
              </a:rPr>
              <a:t>60</a:t>
            </a:r>
            <a:r>
              <a:rPr lang="en-US" altLang="zh-CN" sz="4000" dirty="0">
                <a:solidFill>
                  <a:schemeClr val="bg1"/>
                </a:solidFill>
                <a:cs typeface="+mn-ea"/>
                <a:sym typeface="+mn-lt"/>
              </a:rPr>
              <a:t>%</a:t>
            </a:r>
            <a:endParaRPr lang="zh-CN" altLang="en-US" sz="4000" dirty="0">
              <a:solidFill>
                <a:schemeClr val="bg1"/>
              </a:solidFill>
              <a:cs typeface="+mn-ea"/>
              <a:sym typeface="+mn-lt"/>
            </a:endParaRPr>
          </a:p>
        </p:txBody>
      </p:sp>
      <p:sp>
        <p:nvSpPr>
          <p:cNvPr id="61" name="文本框 60"/>
          <p:cNvSpPr txBox="1"/>
          <p:nvPr/>
        </p:nvSpPr>
        <p:spPr>
          <a:xfrm>
            <a:off x="7238803" y="3836976"/>
            <a:ext cx="3103052" cy="400110"/>
          </a:xfrm>
          <a:prstGeom prst="rect">
            <a:avLst/>
          </a:prstGeom>
          <a:noFill/>
        </p:spPr>
        <p:txBody>
          <a:bodyPr wrap="square" rtlCol="0">
            <a:spAutoFit/>
          </a:bodyPr>
          <a:lstStyle/>
          <a:p>
            <a:pPr algn="ctr"/>
            <a:r>
              <a:rPr lang="en-US" altLang="zh-CN" sz="2000" dirty="0">
                <a:solidFill>
                  <a:schemeClr val="bg1"/>
                </a:solidFill>
                <a:cs typeface="+mn-ea"/>
                <a:sym typeface="+mn-lt"/>
              </a:rPr>
              <a:t>Add your text </a:t>
            </a:r>
            <a:endParaRPr lang="zh-CN" altLang="en-US" sz="2000" dirty="0">
              <a:solidFill>
                <a:schemeClr val="bg1"/>
              </a:solidFill>
              <a:cs typeface="+mn-ea"/>
              <a:sym typeface="+mn-lt"/>
            </a:endParaRPr>
          </a:p>
        </p:txBody>
      </p:sp>
      <p:sp>
        <p:nvSpPr>
          <p:cNvPr id="62" name="TextBox 36"/>
          <p:cNvSpPr txBox="1"/>
          <p:nvPr/>
        </p:nvSpPr>
        <p:spPr>
          <a:xfrm>
            <a:off x="1249023" y="1865695"/>
            <a:ext cx="3590157" cy="551561"/>
          </a:xfrm>
          <a:prstGeom prst="rect">
            <a:avLst/>
          </a:prstGeom>
          <a:noFill/>
        </p:spPr>
        <p:txBody>
          <a:bodyPr wrap="square" lIns="0" tIns="0" rIns="0" bIns="0" rtlCol="0">
            <a:spAutoFit/>
          </a:bodyPr>
          <a:lstStyle/>
          <a:p>
            <a:pPr defTabSz="866775" fontAlgn="base">
              <a:lnSpc>
                <a:spcPct val="120000"/>
              </a:lnSpc>
              <a:spcBef>
                <a:spcPct val="0"/>
              </a:spcBef>
              <a:spcAft>
                <a:spcPct val="0"/>
              </a:spcAft>
            </a:pPr>
            <a:r>
              <a:rPr lang="en-US" altLang="zh-CN" sz="3200" b="1" dirty="0">
                <a:cs typeface="+mn-ea"/>
                <a:sym typeface="+mn-lt"/>
              </a:rPr>
              <a:t>About our work</a:t>
            </a:r>
            <a:endParaRPr lang="zh-CN" altLang="en-US" sz="3200" b="1" dirty="0">
              <a:cs typeface="+mn-ea"/>
              <a:sym typeface="+mn-lt"/>
            </a:endParaRPr>
          </a:p>
        </p:txBody>
      </p:sp>
      <p:sp>
        <p:nvSpPr>
          <p:cNvPr id="63" name="Rectangle 39"/>
          <p:cNvSpPr/>
          <p:nvPr/>
        </p:nvSpPr>
        <p:spPr>
          <a:xfrm>
            <a:off x="1249023" y="2529796"/>
            <a:ext cx="4421353" cy="985783"/>
          </a:xfrm>
          <a:prstGeom prst="rect">
            <a:avLst/>
          </a:prstGeom>
        </p:spPr>
        <p:txBody>
          <a:bodyPr wrap="square" lIns="0" tIns="0" rIns="0" bIns="0">
            <a:spAutoFit/>
          </a:bodyPr>
          <a:lstStyle/>
          <a:p>
            <a:pPr defTabSz="866775" fontAlgn="base">
              <a:lnSpc>
                <a:spcPct val="150000"/>
              </a:lnSpc>
              <a:spcBef>
                <a:spcPct val="0"/>
              </a:spcBef>
              <a:spcAft>
                <a:spcPct val="0"/>
              </a:spcAft>
            </a:pPr>
            <a:r>
              <a:rPr lang="zh-CN" altLang="en-US" sz="1100" dirty="0">
                <a:solidFill>
                  <a:schemeClr val="bg1">
                    <a:lumMod val="50000"/>
                  </a:schemeClr>
                </a:solidFill>
                <a:cs typeface="+mn-ea"/>
                <a:sym typeface="+mn-lt"/>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endParaRPr lang="zh-CN" altLang="en-US" sz="1100" dirty="0">
              <a:solidFill>
                <a:schemeClr val="bg1">
                  <a:lumMod val="50000"/>
                </a:schemeClr>
              </a:solidFill>
              <a:cs typeface="+mn-ea"/>
              <a:sym typeface="+mn-lt"/>
            </a:endParaRPr>
          </a:p>
        </p:txBody>
      </p:sp>
      <p:grpSp>
        <p:nvGrpSpPr>
          <p:cNvPr id="64" name="组合 63"/>
          <p:cNvGrpSpPr/>
          <p:nvPr/>
        </p:nvGrpSpPr>
        <p:grpSpPr>
          <a:xfrm>
            <a:off x="1124796" y="4110841"/>
            <a:ext cx="1112454" cy="1306229"/>
            <a:chOff x="319977" y="4362535"/>
            <a:chExt cx="1112454" cy="1306229"/>
          </a:xfrm>
        </p:grpSpPr>
        <p:sp>
          <p:nvSpPr>
            <p:cNvPr id="65" name="椭圆 64"/>
            <p:cNvSpPr/>
            <p:nvPr/>
          </p:nvSpPr>
          <p:spPr>
            <a:xfrm>
              <a:off x="444204" y="4362535"/>
              <a:ext cx="864000" cy="864000"/>
            </a:xfrm>
            <a:prstGeom prst="ellipse">
              <a:avLst/>
            </a:prstGeom>
            <a:noFill/>
            <a:ln w="31750">
              <a:solidFill>
                <a:srgbClr val="0CA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A0E0"/>
                </a:solidFill>
                <a:cs typeface="+mn-ea"/>
                <a:sym typeface="+mn-lt"/>
              </a:endParaRPr>
            </a:p>
          </p:txBody>
        </p:sp>
        <p:sp>
          <p:nvSpPr>
            <p:cNvPr id="66" name="文本框 65"/>
            <p:cNvSpPr txBox="1"/>
            <p:nvPr/>
          </p:nvSpPr>
          <p:spPr>
            <a:xfrm>
              <a:off x="528772" y="4609869"/>
              <a:ext cx="694864" cy="369332"/>
            </a:xfrm>
            <a:prstGeom prst="rect">
              <a:avLst/>
            </a:prstGeom>
            <a:noFill/>
          </p:spPr>
          <p:txBody>
            <a:bodyPr wrap="square" rtlCol="0">
              <a:spAutoFit/>
            </a:bodyPr>
            <a:lstStyle/>
            <a:p>
              <a:pPr algn="ctr"/>
              <a:r>
                <a:rPr lang="en-US" altLang="zh-CN" dirty="0">
                  <a:solidFill>
                    <a:srgbClr val="0CA0E0"/>
                  </a:solidFill>
                  <a:cs typeface="+mn-ea"/>
                  <a:sym typeface="+mn-lt"/>
                </a:rPr>
                <a:t>40%</a:t>
              </a:r>
              <a:endParaRPr lang="en-US" altLang="zh-CN" dirty="0">
                <a:solidFill>
                  <a:srgbClr val="0CA0E0"/>
                </a:solidFill>
                <a:cs typeface="+mn-ea"/>
                <a:sym typeface="+mn-lt"/>
              </a:endParaRPr>
            </a:p>
          </p:txBody>
        </p:sp>
        <p:sp>
          <p:nvSpPr>
            <p:cNvPr id="67" name="文本框 66"/>
            <p:cNvSpPr txBox="1"/>
            <p:nvPr/>
          </p:nvSpPr>
          <p:spPr>
            <a:xfrm>
              <a:off x="319977" y="5407154"/>
              <a:ext cx="1112454" cy="261610"/>
            </a:xfrm>
            <a:prstGeom prst="rect">
              <a:avLst/>
            </a:prstGeom>
            <a:noFill/>
          </p:spPr>
          <p:txBody>
            <a:bodyPr wrap="square" rtlCol="0">
              <a:spAutoFit/>
            </a:bodyPr>
            <a:lstStyle/>
            <a:p>
              <a:pPr algn="ctr"/>
              <a:r>
                <a:rPr lang="en-US" altLang="zh-CN" sz="1100" dirty="0">
                  <a:solidFill>
                    <a:srgbClr val="0CA0E0"/>
                  </a:solidFill>
                  <a:cs typeface="+mn-ea"/>
                  <a:sym typeface="+mn-lt"/>
                </a:rPr>
                <a:t>Add your text </a:t>
              </a:r>
              <a:endParaRPr lang="en-US" altLang="zh-CN" sz="1100" dirty="0">
                <a:solidFill>
                  <a:srgbClr val="0CA0E0"/>
                </a:solidFill>
                <a:cs typeface="+mn-ea"/>
                <a:sym typeface="+mn-lt"/>
              </a:endParaRPr>
            </a:p>
          </p:txBody>
        </p:sp>
      </p:grpSp>
      <p:grpSp>
        <p:nvGrpSpPr>
          <p:cNvPr id="68" name="组合 67"/>
          <p:cNvGrpSpPr/>
          <p:nvPr/>
        </p:nvGrpSpPr>
        <p:grpSpPr>
          <a:xfrm>
            <a:off x="2529224" y="4110841"/>
            <a:ext cx="1112454" cy="1306229"/>
            <a:chOff x="1724405" y="4362535"/>
            <a:chExt cx="1112454" cy="1306229"/>
          </a:xfrm>
        </p:grpSpPr>
        <p:sp>
          <p:nvSpPr>
            <p:cNvPr id="69" name="椭圆 68"/>
            <p:cNvSpPr/>
            <p:nvPr/>
          </p:nvSpPr>
          <p:spPr>
            <a:xfrm>
              <a:off x="1848632" y="4362535"/>
              <a:ext cx="864000" cy="864000"/>
            </a:xfrm>
            <a:prstGeom prst="ellipse">
              <a:avLst/>
            </a:prstGeom>
            <a:noFill/>
            <a:ln w="31750">
              <a:solidFill>
                <a:srgbClr val="0CA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A0E0"/>
                </a:solidFill>
                <a:cs typeface="+mn-ea"/>
                <a:sym typeface="+mn-lt"/>
              </a:endParaRPr>
            </a:p>
          </p:txBody>
        </p:sp>
        <p:sp>
          <p:nvSpPr>
            <p:cNvPr id="70" name="文本框 69"/>
            <p:cNvSpPr txBox="1"/>
            <p:nvPr/>
          </p:nvSpPr>
          <p:spPr>
            <a:xfrm>
              <a:off x="1933200" y="4609869"/>
              <a:ext cx="694864" cy="369332"/>
            </a:xfrm>
            <a:prstGeom prst="rect">
              <a:avLst/>
            </a:prstGeom>
            <a:noFill/>
          </p:spPr>
          <p:txBody>
            <a:bodyPr wrap="square" rtlCol="0">
              <a:spAutoFit/>
            </a:bodyPr>
            <a:lstStyle/>
            <a:p>
              <a:pPr algn="ctr"/>
              <a:r>
                <a:rPr lang="en-US" altLang="zh-CN" dirty="0">
                  <a:solidFill>
                    <a:srgbClr val="0CA0E0"/>
                  </a:solidFill>
                  <a:cs typeface="+mn-ea"/>
                  <a:sym typeface="+mn-lt"/>
                </a:rPr>
                <a:t>60%</a:t>
              </a:r>
              <a:endParaRPr lang="en-US" altLang="zh-CN" dirty="0">
                <a:solidFill>
                  <a:srgbClr val="0CA0E0"/>
                </a:solidFill>
                <a:cs typeface="+mn-ea"/>
                <a:sym typeface="+mn-lt"/>
              </a:endParaRPr>
            </a:p>
          </p:txBody>
        </p:sp>
        <p:sp>
          <p:nvSpPr>
            <p:cNvPr id="71" name="文本框 70"/>
            <p:cNvSpPr txBox="1"/>
            <p:nvPr/>
          </p:nvSpPr>
          <p:spPr>
            <a:xfrm>
              <a:off x="1724405" y="5407154"/>
              <a:ext cx="1112454" cy="261610"/>
            </a:xfrm>
            <a:prstGeom prst="rect">
              <a:avLst/>
            </a:prstGeom>
            <a:noFill/>
          </p:spPr>
          <p:txBody>
            <a:bodyPr wrap="square" rtlCol="0">
              <a:spAutoFit/>
            </a:bodyPr>
            <a:lstStyle/>
            <a:p>
              <a:pPr algn="ctr"/>
              <a:r>
                <a:rPr lang="en-US" altLang="zh-CN" sz="1100" dirty="0">
                  <a:solidFill>
                    <a:srgbClr val="0CA0E0"/>
                  </a:solidFill>
                  <a:cs typeface="+mn-ea"/>
                  <a:sym typeface="+mn-lt"/>
                </a:rPr>
                <a:t>Add your text </a:t>
              </a:r>
              <a:endParaRPr lang="en-US" altLang="zh-CN" sz="1100" dirty="0">
                <a:solidFill>
                  <a:srgbClr val="0CA0E0"/>
                </a:solidFill>
                <a:cs typeface="+mn-ea"/>
                <a:sym typeface="+mn-lt"/>
              </a:endParaRPr>
            </a:p>
          </p:txBody>
        </p:sp>
      </p:grpSp>
      <p:grpSp>
        <p:nvGrpSpPr>
          <p:cNvPr id="72" name="组合 71"/>
          <p:cNvGrpSpPr/>
          <p:nvPr/>
        </p:nvGrpSpPr>
        <p:grpSpPr>
          <a:xfrm>
            <a:off x="3933652" y="4110841"/>
            <a:ext cx="1112454" cy="1306229"/>
            <a:chOff x="3128833" y="4362535"/>
            <a:chExt cx="1112454" cy="1306229"/>
          </a:xfrm>
        </p:grpSpPr>
        <p:sp>
          <p:nvSpPr>
            <p:cNvPr id="73" name="椭圆 72"/>
            <p:cNvSpPr/>
            <p:nvPr/>
          </p:nvSpPr>
          <p:spPr>
            <a:xfrm>
              <a:off x="3253060" y="4362535"/>
              <a:ext cx="864000" cy="864000"/>
            </a:xfrm>
            <a:prstGeom prst="ellipse">
              <a:avLst/>
            </a:prstGeom>
            <a:noFill/>
            <a:ln w="31750">
              <a:solidFill>
                <a:srgbClr val="0CA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A0E0"/>
                </a:solidFill>
                <a:cs typeface="+mn-ea"/>
                <a:sym typeface="+mn-lt"/>
              </a:endParaRPr>
            </a:p>
          </p:txBody>
        </p:sp>
        <p:sp>
          <p:nvSpPr>
            <p:cNvPr id="74" name="文本框 73"/>
            <p:cNvSpPr txBox="1"/>
            <p:nvPr/>
          </p:nvSpPr>
          <p:spPr>
            <a:xfrm>
              <a:off x="3337628" y="4609869"/>
              <a:ext cx="694864" cy="369332"/>
            </a:xfrm>
            <a:prstGeom prst="rect">
              <a:avLst/>
            </a:prstGeom>
            <a:noFill/>
          </p:spPr>
          <p:txBody>
            <a:bodyPr wrap="square" rtlCol="0">
              <a:spAutoFit/>
            </a:bodyPr>
            <a:lstStyle/>
            <a:p>
              <a:pPr algn="ctr"/>
              <a:r>
                <a:rPr lang="en-US" altLang="zh-CN" dirty="0">
                  <a:solidFill>
                    <a:srgbClr val="0CA0E0"/>
                  </a:solidFill>
                  <a:cs typeface="+mn-ea"/>
                  <a:sym typeface="+mn-lt"/>
                </a:rPr>
                <a:t>80%</a:t>
              </a:r>
              <a:endParaRPr lang="en-US" altLang="zh-CN" dirty="0">
                <a:solidFill>
                  <a:srgbClr val="0CA0E0"/>
                </a:solidFill>
                <a:cs typeface="+mn-ea"/>
                <a:sym typeface="+mn-lt"/>
              </a:endParaRPr>
            </a:p>
          </p:txBody>
        </p:sp>
        <p:sp>
          <p:nvSpPr>
            <p:cNvPr id="75" name="文本框 74"/>
            <p:cNvSpPr txBox="1"/>
            <p:nvPr/>
          </p:nvSpPr>
          <p:spPr>
            <a:xfrm>
              <a:off x="3128833" y="5407154"/>
              <a:ext cx="1112454" cy="261610"/>
            </a:xfrm>
            <a:prstGeom prst="rect">
              <a:avLst/>
            </a:prstGeom>
            <a:noFill/>
          </p:spPr>
          <p:txBody>
            <a:bodyPr wrap="square" rtlCol="0">
              <a:spAutoFit/>
            </a:bodyPr>
            <a:lstStyle/>
            <a:p>
              <a:pPr algn="ctr"/>
              <a:r>
                <a:rPr lang="en-US" altLang="zh-CN" sz="1100" dirty="0">
                  <a:solidFill>
                    <a:srgbClr val="0CA0E0"/>
                  </a:solidFill>
                  <a:cs typeface="+mn-ea"/>
                  <a:sym typeface="+mn-lt"/>
                </a:rPr>
                <a:t>Add your text </a:t>
              </a:r>
              <a:endParaRPr lang="en-US" altLang="zh-CN" sz="1100" dirty="0">
                <a:solidFill>
                  <a:srgbClr val="0CA0E0"/>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59" grpId="0" animBg="1"/>
      <p:bldP spid="60" grpId="0"/>
      <p:bldP spid="61" grpId="0"/>
      <p:bldP spid="62" grpId="0"/>
      <p:bldP spid="6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任务分工</a:t>
            </a:r>
            <a:endParaRPr lang="zh-CN" altLang="en-US" sz="2400" b="1" dirty="0">
              <a:cs typeface="+mn-ea"/>
              <a:sym typeface="+mn-lt"/>
            </a:endParaRPr>
          </a:p>
        </p:txBody>
      </p:sp>
      <p:cxnSp>
        <p:nvCxnSpPr>
          <p:cNvPr id="15" name="直接连接符 14"/>
          <p:cNvCxnSpPr/>
          <p:nvPr/>
        </p:nvCxnSpPr>
        <p:spPr>
          <a:xfrm>
            <a:off x="6341010" y="1824946"/>
            <a:ext cx="0" cy="4651817"/>
          </a:xfrm>
          <a:prstGeom prst="line">
            <a:avLst/>
          </a:prstGeom>
          <a:ln w="3175" cap="rnd">
            <a:solidFill>
              <a:schemeClr val="bg1">
                <a:lumMod val="75000"/>
              </a:schemeClr>
            </a:solidFill>
            <a:prstDash val="lg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6137910" y="1768475"/>
            <a:ext cx="1638300" cy="1708150"/>
            <a:chOff x="5241398" y="-421814"/>
            <a:chExt cx="2408529" cy="2465441"/>
          </a:xfrm>
        </p:grpSpPr>
        <p:grpSp>
          <p:nvGrpSpPr>
            <p:cNvPr id="34" name="组合 33"/>
            <p:cNvGrpSpPr/>
            <p:nvPr/>
          </p:nvGrpSpPr>
          <p:grpSpPr>
            <a:xfrm>
              <a:off x="5241398" y="-421814"/>
              <a:ext cx="2408529" cy="2465441"/>
              <a:chOff x="2160003" y="2746644"/>
              <a:chExt cx="3526233" cy="3609554"/>
            </a:xfrm>
          </p:grpSpPr>
          <p:pic>
            <p:nvPicPr>
              <p:cNvPr id="36" name="图片 35"/>
              <p:cNvPicPr>
                <a:picLocks noChangeAspect="1"/>
              </p:cNvPicPr>
              <p:nvPr/>
            </p:nvPicPr>
            <p:blipFill>
              <a:blip r:embed="rId1" cstate="screen"/>
              <a:stretch>
                <a:fillRect/>
              </a:stretch>
            </p:blipFill>
            <p:spPr>
              <a:xfrm>
                <a:off x="2160003" y="3048017"/>
                <a:ext cx="3368174" cy="3308181"/>
              </a:xfrm>
              <a:prstGeom prst="rect">
                <a:avLst/>
              </a:prstGeom>
            </p:spPr>
          </p:pic>
          <p:sp>
            <p:nvSpPr>
              <p:cNvPr id="37" name="椭圆 36"/>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38" name="组合 37"/>
          <p:cNvGrpSpPr/>
          <p:nvPr/>
        </p:nvGrpSpPr>
        <p:grpSpPr>
          <a:xfrm>
            <a:off x="6189345" y="2976939"/>
            <a:ext cx="1638000" cy="1710000"/>
            <a:chOff x="8925912" y="-372224"/>
            <a:chExt cx="2450675" cy="2509602"/>
          </a:xfrm>
        </p:grpSpPr>
        <p:grpSp>
          <p:nvGrpSpPr>
            <p:cNvPr id="39" name="组合 38"/>
            <p:cNvGrpSpPr/>
            <p:nvPr/>
          </p:nvGrpSpPr>
          <p:grpSpPr>
            <a:xfrm>
              <a:off x="8925912" y="-372224"/>
              <a:ext cx="2450675" cy="2509602"/>
              <a:chOff x="5528177" y="3619500"/>
              <a:chExt cx="3565023" cy="3650745"/>
            </a:xfrm>
          </p:grpSpPr>
          <p:pic>
            <p:nvPicPr>
              <p:cNvPr id="41" name="图片 40"/>
              <p:cNvPicPr>
                <a:picLocks noChangeAspect="1"/>
              </p:cNvPicPr>
              <p:nvPr/>
            </p:nvPicPr>
            <p:blipFill>
              <a:blip r:embed="rId2" cstate="screen"/>
              <a:stretch>
                <a:fillRect/>
              </a:stretch>
            </p:blipFill>
            <p:spPr>
              <a:xfrm>
                <a:off x="5528177" y="3962064"/>
                <a:ext cx="3368174" cy="3308181"/>
              </a:xfrm>
              <a:prstGeom prst="rect">
                <a:avLst/>
              </a:prstGeom>
            </p:spPr>
          </p:pic>
          <p:sp>
            <p:nvSpPr>
              <p:cNvPr id="42" name="椭圆 41"/>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29" name="组合 28"/>
          <p:cNvGrpSpPr/>
          <p:nvPr/>
        </p:nvGrpSpPr>
        <p:grpSpPr>
          <a:xfrm>
            <a:off x="8462010" y="1504950"/>
            <a:ext cx="2804795" cy="659130"/>
            <a:chOff x="13326" y="2254"/>
            <a:chExt cx="4417" cy="1038"/>
          </a:xfrm>
        </p:grpSpPr>
        <p:sp>
          <p:nvSpPr>
            <p:cNvPr id="48"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刘宇轩</a:t>
              </a:r>
              <a:endParaRPr lang="zh-CN" altLang="en-US" sz="1600" dirty="0">
                <a:solidFill>
                  <a:schemeClr val="tx1"/>
                </a:solidFill>
                <a:cs typeface="+mn-ea"/>
                <a:sym typeface="+mn-lt"/>
              </a:endParaRPr>
            </a:p>
          </p:txBody>
        </p:sp>
        <p:sp>
          <p:nvSpPr>
            <p:cNvPr id="49" name="Shape 992"/>
            <p:cNvSpPr/>
            <p:nvPr/>
          </p:nvSpPr>
          <p:spPr>
            <a:xfrm>
              <a:off x="13326" y="2767"/>
              <a:ext cx="4417" cy="525"/>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实现文档、需求文档中所负责部分的撰写</a:t>
              </a:r>
              <a:endParaRPr lang="zh-CN" altLang="en-US" sz="1050" dirty="0">
                <a:solidFill>
                  <a:schemeClr val="bg1">
                    <a:lumMod val="50000"/>
                  </a:schemeClr>
                </a:solidFill>
                <a:cs typeface="+mn-ea"/>
                <a:sym typeface="+mn-lt"/>
              </a:endParaRPr>
            </a:p>
          </p:txBody>
        </p:sp>
      </p:grpSp>
      <p:graphicFrame>
        <p:nvGraphicFramePr>
          <p:cNvPr id="18" name="表格 17"/>
          <p:cNvGraphicFramePr/>
          <p:nvPr>
            <p:custDataLst>
              <p:tags r:id="rId3"/>
            </p:custDataLst>
          </p:nvPr>
        </p:nvGraphicFramePr>
        <p:xfrm>
          <a:off x="666115" y="1509395"/>
          <a:ext cx="5472000" cy="2684145"/>
        </p:xfrm>
        <a:graphic>
          <a:graphicData uri="http://schemas.openxmlformats.org/drawingml/2006/table">
            <a:tbl>
              <a:tblPr firstRow="1" bandRow="1">
                <a:tableStyleId>{5C22544A-7EE6-4342-B048-85BDC9FD1C3A}</a:tableStyleId>
              </a:tblPr>
              <a:tblGrid>
                <a:gridCol w="1800000"/>
                <a:gridCol w="936000"/>
                <a:gridCol w="1800000"/>
                <a:gridCol w="936000"/>
              </a:tblGrid>
              <a:tr h="360045">
                <a:tc>
                  <a:txBody>
                    <a:bodyPr/>
                    <a:p>
                      <a:pPr algn="ctr">
                        <a:buNone/>
                      </a:pPr>
                      <a:r>
                        <a:rPr lang="zh-CN" altLang="en-US" sz="1600"/>
                        <a:t>模块</a:t>
                      </a:r>
                      <a:endParaRPr lang="zh-CN" altLang="en-US" sz="1600"/>
                    </a:p>
                  </a:txBody>
                  <a:tcPr anchor="ctr" anchorCtr="1">
                    <a:lnR>
                      <a:noFill/>
                    </a:lnR>
                    <a:lnB>
                      <a:noFill/>
                    </a:lnB>
                  </a:tcPr>
                </a:tc>
                <a:tc>
                  <a:txBody>
                    <a:bodyPr/>
                    <a:p>
                      <a:pPr algn="ctr">
                        <a:buNone/>
                      </a:pPr>
                      <a:r>
                        <a:rPr lang="zh-CN" altLang="en-US" sz="1600"/>
                        <a:t>负责人</a:t>
                      </a:r>
                      <a:endParaRPr lang="zh-CN" altLang="en-US" sz="1600"/>
                    </a:p>
                  </a:txBody>
                  <a:tcPr anchor="ctr" anchorCtr="1">
                    <a:lnL>
                      <a:noFill/>
                    </a:lnL>
                    <a:lnB>
                      <a:noFill/>
                    </a:lnB>
                  </a:tcPr>
                </a:tc>
                <a:tc>
                  <a:txBody>
                    <a:bodyPr/>
                    <a:p>
                      <a:pPr algn="ctr">
                        <a:buNone/>
                      </a:pPr>
                      <a:r>
                        <a:rPr lang="zh-CN" altLang="en-US" sz="1600"/>
                        <a:t>模块</a:t>
                      </a:r>
                      <a:endParaRPr lang="zh-CN" altLang="en-US" sz="1600"/>
                    </a:p>
                  </a:txBody>
                  <a:tcPr anchor="ctr" anchorCtr="1">
                    <a:lnR>
                      <a:noFill/>
                    </a:lnR>
                    <a:lnB>
                      <a:noFill/>
                    </a:lnB>
                  </a:tcPr>
                </a:tc>
                <a:tc>
                  <a:txBody>
                    <a:bodyPr/>
                    <a:p>
                      <a:pPr algn="ctr">
                        <a:buNone/>
                      </a:pPr>
                      <a:r>
                        <a:rPr lang="zh-CN" altLang="en-US" sz="1600"/>
                        <a:t>负责人</a:t>
                      </a:r>
                      <a:endParaRPr lang="zh-CN" altLang="en-US" sz="1600"/>
                    </a:p>
                  </a:txBody>
                  <a:tcPr anchor="ctr" anchorCtr="1">
                    <a:lnL>
                      <a:noFill/>
                    </a:lnL>
                    <a:lnB>
                      <a:noFill/>
                    </a:lnB>
                  </a:tcPr>
                </a:tc>
              </a:tr>
              <a:tr h="360000">
                <a:tc>
                  <a:txBody>
                    <a:bodyPr/>
                    <a:p>
                      <a:pPr algn="ctr">
                        <a:buNone/>
                      </a:pPr>
                      <a:r>
                        <a:rPr lang="zh-CN" altLang="en-US" sz="1600"/>
                        <a:t>最新新闻消息</a:t>
                      </a:r>
                      <a:endParaRPr lang="zh-CN" altLang="en-US" sz="1600"/>
                    </a:p>
                  </a:txBody>
                  <a:tcPr anchor="ctr" anchorCtr="1">
                    <a:lnR>
                      <a:noFill/>
                    </a:lnR>
                    <a:lnT>
                      <a:noFill/>
                    </a:lnT>
                    <a:lnB>
                      <a:noFill/>
                    </a:lnB>
                  </a:tcPr>
                </a:tc>
                <a:tc>
                  <a:txBody>
                    <a:bodyPr/>
                    <a:p>
                      <a:pPr algn="ctr">
                        <a:buNone/>
                      </a:pPr>
                      <a:r>
                        <a:rPr lang="zh-CN" altLang="en-US" sz="1600"/>
                        <a:t>刘宇轩</a:t>
                      </a:r>
                      <a:endParaRPr lang="zh-CN" altLang="en-US" sz="1600"/>
                    </a:p>
                  </a:txBody>
                  <a:tcPr anchor="ctr" anchorCtr="1">
                    <a:lnL>
                      <a:noFill/>
                    </a:lnL>
                    <a:lnT>
                      <a:noFill/>
                    </a:lnT>
                    <a:lnB>
                      <a:noFill/>
                    </a:lnB>
                  </a:tcPr>
                </a:tc>
                <a:tc>
                  <a:txBody>
                    <a:bodyPr/>
                    <a:p>
                      <a:pPr algn="ctr">
                        <a:buNone/>
                      </a:pPr>
                      <a:r>
                        <a:rPr lang="zh-CN" altLang="en-US" sz="1600"/>
                        <a:t>统计数据</a:t>
                      </a:r>
                      <a:r>
                        <a:rPr lang="en-US" altLang="zh-CN" sz="1600"/>
                        <a:t>(</a:t>
                      </a:r>
                      <a:r>
                        <a:rPr lang="zh-CN" altLang="en-US" sz="1600"/>
                        <a:t>前台</a:t>
                      </a:r>
                      <a:r>
                        <a:rPr lang="en-US" altLang="zh-CN" sz="1600"/>
                        <a:t>)</a:t>
                      </a:r>
                      <a:endParaRPr lang="en-US" altLang="zh-CN" sz="1600"/>
                    </a:p>
                  </a:txBody>
                  <a:tcPr anchor="ctr" anchorCtr="1">
                    <a:lnR>
                      <a:noFill/>
                    </a:lnR>
                    <a:lnT>
                      <a:noFill/>
                    </a:lnT>
                    <a:lnB>
                      <a:noFill/>
                    </a:lnB>
                  </a:tcPr>
                </a:tc>
                <a:tc>
                  <a:txBody>
                    <a:bodyPr/>
                    <a:p>
                      <a:pPr algn="ctr">
                        <a:buNone/>
                      </a:pPr>
                      <a:r>
                        <a:rPr lang="zh-CN" altLang="en-US" sz="1600"/>
                        <a:t>刘宇轩</a:t>
                      </a:r>
                      <a:endParaRPr lang="zh-CN" altLang="en-US" sz="1600"/>
                    </a:p>
                  </a:txBody>
                  <a:tcPr anchor="ctr" anchorCtr="1">
                    <a:lnL>
                      <a:noFill/>
                    </a:lnL>
                    <a:lnT>
                      <a:noFill/>
                    </a:lnT>
                    <a:lnB>
                      <a:noFill/>
                    </a:lnB>
                  </a:tcPr>
                </a:tc>
              </a:tr>
              <a:tr h="360000">
                <a:tc>
                  <a:txBody>
                    <a:bodyPr/>
                    <a:p>
                      <a:pPr algn="ctr">
                        <a:buNone/>
                      </a:pPr>
                      <a:r>
                        <a:rPr lang="zh-CN" altLang="en-US" sz="1600"/>
                        <a:t>俄乌冲突剪影</a:t>
                      </a:r>
                      <a:endParaRPr lang="zh-CN" altLang="en-US" sz="1600"/>
                    </a:p>
                  </a:txBody>
                  <a:tcPr anchor="ctr" anchorCtr="1">
                    <a:lnR>
                      <a:noFill/>
                    </a:lnR>
                    <a:lnT>
                      <a:noFill/>
                    </a:lnT>
                    <a:lnB>
                      <a:noFill/>
                    </a:lnB>
                  </a:tcPr>
                </a:tc>
                <a:tc>
                  <a:txBody>
                    <a:bodyPr/>
                    <a:p>
                      <a:pPr algn="ctr">
                        <a:buNone/>
                      </a:pPr>
                      <a:r>
                        <a:rPr lang="zh-CN" altLang="en-US" sz="1600"/>
                        <a:t>郑向鹏</a:t>
                      </a:r>
                      <a:endParaRPr lang="zh-CN" altLang="en-US" sz="1600"/>
                    </a:p>
                  </a:txBody>
                  <a:tcPr anchor="ctr" anchorCtr="1">
                    <a:lnL>
                      <a:noFill/>
                    </a:lnL>
                    <a:lnT>
                      <a:noFill/>
                    </a:lnT>
                    <a:lnB>
                      <a:noFill/>
                    </a:lnB>
                  </a:tcPr>
                </a:tc>
                <a:tc>
                  <a:txBody>
                    <a:bodyPr/>
                    <a:p>
                      <a:pPr algn="ctr">
                        <a:buNone/>
                      </a:pPr>
                      <a:r>
                        <a:rPr lang="zh-CN" altLang="en-US" sz="1600"/>
                        <a:t>统计数据</a:t>
                      </a:r>
                      <a:r>
                        <a:rPr lang="en-US" altLang="zh-CN" sz="1600"/>
                        <a:t>(</a:t>
                      </a:r>
                      <a:r>
                        <a:rPr lang="zh-CN" altLang="en-US" sz="1600"/>
                        <a:t>后台</a:t>
                      </a:r>
                      <a:r>
                        <a:rPr lang="en-US" altLang="zh-CN" sz="1600"/>
                        <a:t>)</a:t>
                      </a:r>
                      <a:r>
                        <a:rPr lang="zh-CN" altLang="en-US" sz="1600"/>
                        <a:t> </a:t>
                      </a:r>
                      <a:endParaRPr lang="zh-CN" altLang="en-US" sz="1600"/>
                    </a:p>
                  </a:txBody>
                  <a:tcPr anchor="ctr" anchorCtr="1">
                    <a:lnR>
                      <a:noFill/>
                    </a:lnR>
                    <a:lnT>
                      <a:noFill/>
                    </a:lnT>
                    <a:lnB>
                      <a:noFill/>
                    </a:lnB>
                  </a:tcPr>
                </a:tc>
                <a:tc>
                  <a:txBody>
                    <a:bodyPr/>
                    <a:p>
                      <a:pPr algn="ctr">
                        <a:buNone/>
                      </a:pPr>
                      <a:r>
                        <a:rPr lang="zh-CN" altLang="en-US" sz="1600">
                          <a:sym typeface="+mn-ea"/>
                        </a:rPr>
                        <a:t>赵健坤</a:t>
                      </a:r>
                      <a:endParaRPr lang="zh-CN" altLang="en-US" sz="1600">
                        <a:sym typeface="+mn-ea"/>
                      </a:endParaRPr>
                    </a:p>
                  </a:txBody>
                  <a:tcPr anchor="ctr" anchorCtr="1">
                    <a:lnL>
                      <a:noFill/>
                    </a:lnL>
                    <a:lnT>
                      <a:noFill/>
                    </a:lnT>
                    <a:lnB>
                      <a:noFill/>
                    </a:lnB>
                  </a:tcPr>
                </a:tc>
              </a:tr>
              <a:tr h="360000">
                <a:tc>
                  <a:txBody>
                    <a:bodyPr/>
                    <a:p>
                      <a:pPr algn="ctr">
                        <a:buNone/>
                      </a:pPr>
                      <a:r>
                        <a:rPr lang="zh-CN" altLang="en-US" sz="1600"/>
                        <a:t>各国领导人态度</a:t>
                      </a:r>
                      <a:endParaRPr lang="zh-CN" altLang="en-US" sz="1600"/>
                    </a:p>
                  </a:txBody>
                  <a:tcPr anchor="ctr" anchorCtr="1">
                    <a:lnR>
                      <a:noFill/>
                    </a:lnR>
                    <a:lnT>
                      <a:noFill/>
                    </a:lnT>
                    <a:lnB>
                      <a:noFill/>
                    </a:lnB>
                  </a:tcPr>
                </a:tc>
                <a:tc>
                  <a:txBody>
                    <a:bodyPr/>
                    <a:p>
                      <a:pPr algn="ctr">
                        <a:buNone/>
                      </a:pPr>
                      <a:r>
                        <a:rPr lang="zh-CN" altLang="en-US" sz="1600"/>
                        <a:t>郑向鹏</a:t>
                      </a:r>
                      <a:endParaRPr lang="zh-CN" altLang="en-US" sz="1600"/>
                    </a:p>
                  </a:txBody>
                  <a:tcPr anchor="ctr" anchorCtr="1">
                    <a:lnL>
                      <a:noFill/>
                    </a:lnL>
                    <a:lnT>
                      <a:noFill/>
                    </a:lnT>
                    <a:lnB>
                      <a:noFill/>
                    </a:lnB>
                  </a:tcPr>
                </a:tc>
                <a:tc>
                  <a:txBody>
                    <a:bodyPr/>
                    <a:p>
                      <a:pPr algn="ctr">
                        <a:buNone/>
                      </a:pPr>
                      <a:r>
                        <a:rPr lang="zh-CN" altLang="en-US" sz="1600"/>
                        <a:t>登录登出及注册</a:t>
                      </a:r>
                      <a:endParaRPr lang="zh-CN" altLang="en-US" sz="1600"/>
                    </a:p>
                  </a:txBody>
                  <a:tcPr anchor="ctr" anchorCtr="1">
                    <a:lnR>
                      <a:noFill/>
                    </a:lnR>
                    <a:lnT>
                      <a:noFill/>
                    </a:lnT>
                    <a:lnB>
                      <a:noFill/>
                    </a:lnB>
                  </a:tcPr>
                </a:tc>
                <a:tc>
                  <a:txBody>
                    <a:bodyPr/>
                    <a:p>
                      <a:pPr algn="ctr">
                        <a:buNone/>
                      </a:pPr>
                      <a:r>
                        <a:rPr lang="zh-CN" altLang="en-US" sz="1600"/>
                        <a:t>边</a:t>
                      </a:r>
                      <a:r>
                        <a:rPr lang="en-US" altLang="zh-CN" sz="1600"/>
                        <a:t> </a:t>
                      </a:r>
                      <a:r>
                        <a:rPr lang="zh-CN" altLang="en-US" sz="1600"/>
                        <a:t>笛</a:t>
                      </a:r>
                      <a:endParaRPr lang="zh-CN" altLang="en-US" sz="1600"/>
                    </a:p>
                  </a:txBody>
                  <a:tcPr anchor="ctr" anchorCtr="1">
                    <a:lnL>
                      <a:noFill/>
                    </a:lnL>
                    <a:lnT>
                      <a:noFill/>
                    </a:lnT>
                    <a:lnB>
                      <a:noFill/>
                    </a:lnB>
                  </a:tcPr>
                </a:tc>
              </a:tr>
              <a:tr h="360000">
                <a:tc>
                  <a:txBody>
                    <a:bodyPr/>
                    <a:p>
                      <a:pPr algn="ctr">
                        <a:buNone/>
                      </a:pPr>
                      <a:r>
                        <a:rPr lang="zh-CN" altLang="en-US" sz="1600"/>
                        <a:t>留言及问答</a:t>
                      </a:r>
                      <a:endParaRPr lang="zh-CN" altLang="en-US" sz="1600"/>
                    </a:p>
                  </a:txBody>
                  <a:tcPr anchor="ctr" anchorCtr="1">
                    <a:lnR>
                      <a:noFill/>
                    </a:lnR>
                    <a:lnT>
                      <a:noFill/>
                    </a:lnT>
                  </a:tcPr>
                </a:tc>
                <a:tc>
                  <a:txBody>
                    <a:bodyPr/>
                    <a:p>
                      <a:pPr algn="ctr">
                        <a:buNone/>
                      </a:pPr>
                      <a:r>
                        <a:rPr lang="zh-CN" altLang="en-US" sz="1600"/>
                        <a:t>赵健坤</a:t>
                      </a:r>
                      <a:endParaRPr lang="zh-CN" altLang="en-US" sz="1600"/>
                    </a:p>
                  </a:txBody>
                  <a:tcPr anchor="ctr" anchorCtr="1">
                    <a:lnL>
                      <a:noFill/>
                    </a:lnL>
                    <a:lnT>
                      <a:noFill/>
                    </a:lnT>
                  </a:tcPr>
                </a:tc>
                <a:tc>
                  <a:txBody>
                    <a:bodyPr/>
                    <a:p>
                      <a:pPr algn="ctr">
                        <a:buNone/>
                      </a:pPr>
                      <a:r>
                        <a:rPr lang="zh-CN" altLang="en-US" sz="1600"/>
                        <a:t>用户管理</a:t>
                      </a:r>
                      <a:endParaRPr lang="zh-CN" altLang="en-US" sz="1600"/>
                    </a:p>
                  </a:txBody>
                  <a:tcPr anchor="ctr" anchorCtr="1">
                    <a:lnR>
                      <a:noFill/>
                    </a:lnR>
                    <a:lnT>
                      <a:noFill/>
                    </a:lnT>
                  </a:tcPr>
                </a:tc>
                <a:tc>
                  <a:txBody>
                    <a:bodyPr/>
                    <a:p>
                      <a:pPr algn="ctr">
                        <a:buNone/>
                      </a:pPr>
                      <a:r>
                        <a:rPr lang="zh-CN" altLang="en-US" sz="1600"/>
                        <a:t>边</a:t>
                      </a:r>
                      <a:r>
                        <a:rPr lang="en-US" altLang="zh-CN" sz="1600"/>
                        <a:t> </a:t>
                      </a:r>
                      <a:r>
                        <a:rPr lang="zh-CN" altLang="en-US" sz="1600"/>
                        <a:t>笛</a:t>
                      </a:r>
                      <a:endParaRPr lang="zh-CN" altLang="en-US" sz="1600"/>
                    </a:p>
                  </a:txBody>
                  <a:tcPr anchor="ctr" anchorCtr="1">
                    <a:lnL>
                      <a:noFill/>
                    </a:lnL>
                    <a:lnT>
                      <a:noFill/>
                    </a:lnT>
                  </a:tcPr>
                </a:tc>
              </a:tr>
            </a:tbl>
          </a:graphicData>
        </a:graphic>
      </p:graphicFrame>
      <p:grpSp>
        <p:nvGrpSpPr>
          <p:cNvPr id="19" name="组合 18"/>
          <p:cNvGrpSpPr/>
          <p:nvPr/>
        </p:nvGrpSpPr>
        <p:grpSpPr>
          <a:xfrm>
            <a:off x="6137910" y="4210685"/>
            <a:ext cx="1638300" cy="1708150"/>
            <a:chOff x="5241398" y="-421814"/>
            <a:chExt cx="2408529" cy="2465441"/>
          </a:xfrm>
        </p:grpSpPr>
        <p:grpSp>
          <p:nvGrpSpPr>
            <p:cNvPr id="20" name="组合 19"/>
            <p:cNvGrpSpPr/>
            <p:nvPr/>
          </p:nvGrpSpPr>
          <p:grpSpPr>
            <a:xfrm>
              <a:off x="5241398" y="-421814"/>
              <a:ext cx="2408529" cy="2465441"/>
              <a:chOff x="2160003" y="2746644"/>
              <a:chExt cx="3526233" cy="3609554"/>
            </a:xfrm>
          </p:grpSpPr>
          <p:pic>
            <p:nvPicPr>
              <p:cNvPr id="21" name="图片 20"/>
              <p:cNvPicPr>
                <a:picLocks noChangeAspect="1"/>
              </p:cNvPicPr>
              <p:nvPr/>
            </p:nvPicPr>
            <p:blipFill>
              <a:blip r:embed="rId1" cstate="screen"/>
              <a:stretch>
                <a:fillRect/>
              </a:stretch>
            </p:blipFill>
            <p:spPr>
              <a:xfrm>
                <a:off x="2160003" y="3048017"/>
                <a:ext cx="3368174" cy="3308181"/>
              </a:xfrm>
              <a:prstGeom prst="rect">
                <a:avLst/>
              </a:prstGeom>
            </p:spPr>
          </p:pic>
          <p:sp>
            <p:nvSpPr>
              <p:cNvPr id="22" name="椭圆 21"/>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3"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24" name="组合 23"/>
          <p:cNvGrpSpPr/>
          <p:nvPr/>
        </p:nvGrpSpPr>
        <p:grpSpPr>
          <a:xfrm>
            <a:off x="6189345" y="5452169"/>
            <a:ext cx="1638000" cy="1710000"/>
            <a:chOff x="8925912" y="-372224"/>
            <a:chExt cx="2450675" cy="2509602"/>
          </a:xfrm>
        </p:grpSpPr>
        <p:grpSp>
          <p:nvGrpSpPr>
            <p:cNvPr id="25" name="组合 24"/>
            <p:cNvGrpSpPr/>
            <p:nvPr/>
          </p:nvGrpSpPr>
          <p:grpSpPr>
            <a:xfrm>
              <a:off x="8925912" y="-372224"/>
              <a:ext cx="2450675" cy="2509602"/>
              <a:chOff x="5528177" y="3619500"/>
              <a:chExt cx="3565023" cy="3650745"/>
            </a:xfrm>
          </p:grpSpPr>
          <p:pic>
            <p:nvPicPr>
              <p:cNvPr id="26" name="图片 25"/>
              <p:cNvPicPr>
                <a:picLocks noChangeAspect="1"/>
              </p:cNvPicPr>
              <p:nvPr/>
            </p:nvPicPr>
            <p:blipFill>
              <a:blip r:embed="rId2" cstate="screen"/>
              <a:stretch>
                <a:fillRect/>
              </a:stretch>
            </p:blipFill>
            <p:spPr>
              <a:xfrm>
                <a:off x="5528177" y="3962064"/>
                <a:ext cx="3368174" cy="3308181"/>
              </a:xfrm>
              <a:prstGeom prst="rect">
                <a:avLst/>
              </a:prstGeom>
            </p:spPr>
          </p:pic>
          <p:sp>
            <p:nvSpPr>
              <p:cNvPr id="27" name="椭圆 26"/>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8"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30" name="组合 29"/>
          <p:cNvGrpSpPr/>
          <p:nvPr/>
        </p:nvGrpSpPr>
        <p:grpSpPr>
          <a:xfrm>
            <a:off x="8470265" y="2718435"/>
            <a:ext cx="2804795" cy="901700"/>
            <a:chOff x="13326" y="2254"/>
            <a:chExt cx="4417" cy="1420"/>
          </a:xfrm>
        </p:grpSpPr>
        <p:sp>
          <p:nvSpPr>
            <p:cNvPr id="31"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赵健坤</a:t>
              </a:r>
              <a:endParaRPr lang="zh-CN" altLang="en-US" sz="1600" dirty="0">
                <a:solidFill>
                  <a:schemeClr val="tx1"/>
                </a:solidFill>
                <a:cs typeface="+mn-ea"/>
                <a:sym typeface="+mn-lt"/>
              </a:endParaRPr>
            </a:p>
          </p:txBody>
        </p:sp>
        <p:sp>
          <p:nvSpPr>
            <p:cNvPr id="32" name="Shape 992"/>
            <p:cNvSpPr/>
            <p:nvPr/>
          </p:nvSpPr>
          <p:spPr>
            <a:xfrm>
              <a:off x="13326" y="2767"/>
              <a:ext cx="4417" cy="907"/>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实现文档、需求文档中所负责部分的撰写</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设计文档中数据表部分的</a:t>
              </a:r>
              <a:r>
                <a:rPr lang="zh-CN" altLang="en-US" sz="1050" dirty="0">
                  <a:solidFill>
                    <a:schemeClr val="bg1">
                      <a:lumMod val="50000"/>
                    </a:schemeClr>
                  </a:solidFill>
                  <a:cs typeface="+mn-ea"/>
                  <a:sym typeface="+mn-lt"/>
                </a:rPr>
                <a:t>撰写</a:t>
              </a:r>
              <a:endParaRPr lang="zh-CN" altLang="en-US" sz="1050" dirty="0">
                <a:solidFill>
                  <a:schemeClr val="bg1">
                    <a:lumMod val="50000"/>
                  </a:schemeClr>
                </a:solidFill>
                <a:cs typeface="+mn-ea"/>
                <a:sym typeface="+mn-lt"/>
              </a:endParaRPr>
            </a:p>
          </p:txBody>
        </p:sp>
      </p:grpSp>
      <p:grpSp>
        <p:nvGrpSpPr>
          <p:cNvPr id="54" name="组合 53"/>
          <p:cNvGrpSpPr/>
          <p:nvPr/>
        </p:nvGrpSpPr>
        <p:grpSpPr>
          <a:xfrm>
            <a:off x="8462010" y="3931920"/>
            <a:ext cx="2804795" cy="901700"/>
            <a:chOff x="13326" y="2254"/>
            <a:chExt cx="4417" cy="1420"/>
          </a:xfrm>
        </p:grpSpPr>
        <p:sp>
          <p:nvSpPr>
            <p:cNvPr id="55"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郑向鹏</a:t>
              </a:r>
              <a:endParaRPr lang="zh-CN" altLang="en-US" sz="1600" dirty="0">
                <a:solidFill>
                  <a:schemeClr val="tx1"/>
                </a:solidFill>
                <a:cs typeface="+mn-ea"/>
                <a:sym typeface="+mn-lt"/>
              </a:endParaRPr>
            </a:p>
          </p:txBody>
        </p:sp>
        <p:sp>
          <p:nvSpPr>
            <p:cNvPr id="56" name="Shape 992"/>
            <p:cNvSpPr/>
            <p:nvPr/>
          </p:nvSpPr>
          <p:spPr>
            <a:xfrm>
              <a:off x="13326" y="2767"/>
              <a:ext cx="4417" cy="907"/>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实现文档、需求文档中所负责部分的撰写</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设计文档中模块图的</a:t>
              </a:r>
              <a:r>
                <a:rPr lang="zh-CN" altLang="en-US" sz="1050" dirty="0">
                  <a:solidFill>
                    <a:schemeClr val="bg1">
                      <a:lumMod val="50000"/>
                    </a:schemeClr>
                  </a:solidFill>
                  <a:cs typeface="+mn-ea"/>
                  <a:sym typeface="+mn-lt"/>
                </a:rPr>
                <a:t>绘制</a:t>
              </a:r>
              <a:endParaRPr lang="zh-CN" altLang="en-US" sz="1050" dirty="0">
                <a:solidFill>
                  <a:schemeClr val="bg1">
                    <a:lumMod val="50000"/>
                  </a:schemeClr>
                </a:solidFill>
                <a:cs typeface="+mn-ea"/>
                <a:sym typeface="+mn-lt"/>
              </a:endParaRPr>
            </a:p>
          </p:txBody>
        </p:sp>
      </p:grpSp>
      <p:grpSp>
        <p:nvGrpSpPr>
          <p:cNvPr id="57" name="组合 56"/>
          <p:cNvGrpSpPr/>
          <p:nvPr/>
        </p:nvGrpSpPr>
        <p:grpSpPr>
          <a:xfrm>
            <a:off x="8462010" y="5145405"/>
            <a:ext cx="2804795" cy="1144270"/>
            <a:chOff x="13326" y="2254"/>
            <a:chExt cx="4417" cy="1802"/>
          </a:xfrm>
        </p:grpSpPr>
        <p:sp>
          <p:nvSpPr>
            <p:cNvPr id="58"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边</a:t>
              </a:r>
              <a:r>
                <a:rPr lang="en-US" altLang="zh-CN" sz="1600" dirty="0">
                  <a:solidFill>
                    <a:schemeClr val="tx1"/>
                  </a:solidFill>
                  <a:cs typeface="+mn-ea"/>
                  <a:sym typeface="+mn-lt"/>
                </a:rPr>
                <a:t>  </a:t>
              </a:r>
              <a:r>
                <a:rPr lang="zh-CN" altLang="en-US" sz="1600" dirty="0">
                  <a:solidFill>
                    <a:schemeClr val="tx1"/>
                  </a:solidFill>
                  <a:cs typeface="+mn-ea"/>
                  <a:sym typeface="+mn-lt"/>
                </a:rPr>
                <a:t>笛</a:t>
              </a:r>
              <a:endParaRPr lang="zh-CN" altLang="en-US" sz="1600" dirty="0">
                <a:solidFill>
                  <a:schemeClr val="tx1"/>
                </a:solidFill>
                <a:cs typeface="+mn-ea"/>
                <a:sym typeface="+mn-lt"/>
              </a:endParaRPr>
            </a:p>
          </p:txBody>
        </p:sp>
        <p:sp>
          <p:nvSpPr>
            <p:cNvPr id="59" name="Shape 992"/>
            <p:cNvSpPr/>
            <p:nvPr/>
          </p:nvSpPr>
          <p:spPr>
            <a:xfrm>
              <a:off x="13326" y="2767"/>
              <a:ext cx="4417" cy="1289"/>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a:t>
              </a:r>
              <a:r>
                <a:rPr lang="zh-CN" altLang="en-US" sz="1050" dirty="0">
                  <a:solidFill>
                    <a:schemeClr val="bg1">
                      <a:lumMod val="50000"/>
                    </a:schemeClr>
                  </a:solidFill>
                  <a:cs typeface="+mn-ea"/>
                  <a:sym typeface="+mn-lt"/>
                </a:rPr>
                <a:t>撰写</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设计文档中流程图的</a:t>
              </a:r>
              <a:r>
                <a:rPr lang="zh-CN" altLang="en-US" sz="1050" dirty="0">
                  <a:solidFill>
                    <a:schemeClr val="bg1">
                      <a:lumMod val="50000"/>
                    </a:schemeClr>
                  </a:solidFill>
                  <a:cs typeface="+mn-ea"/>
                  <a:sym typeface="+mn-lt"/>
                </a:rPr>
                <a:t>绘制</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项目展示</a:t>
              </a:r>
              <a:r>
                <a:rPr lang="en-US" altLang="zh-CN" sz="1050" dirty="0">
                  <a:solidFill>
                    <a:schemeClr val="bg1">
                      <a:lumMod val="50000"/>
                    </a:schemeClr>
                  </a:solidFill>
                  <a:cs typeface="+mn-ea"/>
                  <a:sym typeface="+mn-lt"/>
                </a:rPr>
                <a:t>PPT</a:t>
              </a:r>
              <a:r>
                <a:rPr lang="zh-CN" altLang="en-US" sz="1050" dirty="0">
                  <a:solidFill>
                    <a:schemeClr val="bg1">
                      <a:lumMod val="50000"/>
                    </a:schemeClr>
                  </a:solidFill>
                  <a:cs typeface="+mn-ea"/>
                  <a:sym typeface="+mn-lt"/>
                </a:rPr>
                <a:t>制作</a:t>
              </a:r>
              <a:endParaRPr lang="zh-CN" altLang="en-US" sz="1050" dirty="0">
                <a:solidFill>
                  <a:schemeClr val="bg1">
                    <a:lumMod val="50000"/>
                  </a:schemeClr>
                </a:solidFill>
                <a:cs typeface="+mn-ea"/>
                <a:sym typeface="+mn-lt"/>
              </a:endParaRPr>
            </a:p>
          </p:txBody>
        </p:sp>
      </p:grpSp>
      <p:graphicFrame>
        <p:nvGraphicFramePr>
          <p:cNvPr id="64" name="表格 63"/>
          <p:cNvGraphicFramePr/>
          <p:nvPr>
            <p:custDataLst>
              <p:tags r:id="rId4"/>
            </p:custDataLst>
          </p:nvPr>
        </p:nvGraphicFramePr>
        <p:xfrm>
          <a:off x="610235" y="3715385"/>
          <a:ext cx="5472000" cy="2520315"/>
        </p:xfrm>
        <a:graphic>
          <a:graphicData uri="http://schemas.openxmlformats.org/drawingml/2006/table">
            <a:tbl>
              <a:tblPr firstRow="1" bandRow="1">
                <a:tableStyleId>{5C22544A-7EE6-4342-B048-85BDC9FD1C3A}</a:tableStyleId>
              </a:tblPr>
              <a:tblGrid>
                <a:gridCol w="1800000"/>
                <a:gridCol w="936000"/>
                <a:gridCol w="1799590"/>
                <a:gridCol w="936410"/>
              </a:tblGrid>
              <a:tr h="360000">
                <a:tc>
                  <a:txBody>
                    <a:bodyPr/>
                    <a:p>
                      <a:pPr algn="ctr">
                        <a:buNone/>
                      </a:pPr>
                      <a:r>
                        <a:rPr lang="zh-CN" altLang="en-US" sz="1600"/>
                        <a:t>数据表</a:t>
                      </a:r>
                      <a:endParaRPr lang="zh-CN" altLang="en-US" sz="1600"/>
                    </a:p>
                  </a:txBody>
                  <a:tcPr anchor="ctr" anchorCtr="1">
                    <a:lnR>
                      <a:noFill/>
                    </a:lnR>
                    <a:lnB>
                      <a:noFill/>
                    </a:lnB>
                  </a:tcPr>
                </a:tc>
                <a:tc>
                  <a:txBody>
                    <a:bodyPr/>
                    <a:p>
                      <a:pPr algn="ctr">
                        <a:buNone/>
                      </a:pPr>
                      <a:r>
                        <a:rPr lang="zh-CN" altLang="en-US" sz="1600"/>
                        <a:t>负责人</a:t>
                      </a:r>
                      <a:endParaRPr lang="zh-CN" altLang="en-US" sz="1600"/>
                    </a:p>
                  </a:txBody>
                  <a:tcPr anchor="ctr" anchorCtr="1">
                    <a:lnL>
                      <a:noFill/>
                    </a:lnL>
                    <a:lnB>
                      <a:noFill/>
                    </a:lnB>
                  </a:tcPr>
                </a:tc>
                <a:tc>
                  <a:txBody>
                    <a:bodyPr/>
                    <a:p>
                      <a:pPr algn="ctr">
                        <a:buNone/>
                      </a:pPr>
                      <a:r>
                        <a:rPr lang="zh-CN" altLang="en-US" sz="1600"/>
                        <a:t>数据表</a:t>
                      </a:r>
                      <a:endParaRPr lang="zh-CN" altLang="en-US" sz="1600"/>
                    </a:p>
                  </a:txBody>
                  <a:tcPr anchor="ctr" anchorCtr="1">
                    <a:lnR>
                      <a:noFill/>
                    </a:lnR>
                    <a:lnB>
                      <a:noFill/>
                    </a:lnB>
                  </a:tcPr>
                </a:tc>
                <a:tc>
                  <a:txBody>
                    <a:bodyPr/>
                    <a:p>
                      <a:pPr algn="ctr">
                        <a:buNone/>
                      </a:pPr>
                      <a:r>
                        <a:rPr lang="zh-CN" altLang="en-US" sz="1600"/>
                        <a:t>负责人</a:t>
                      </a:r>
                      <a:endParaRPr lang="zh-CN" altLang="en-US" sz="1600"/>
                    </a:p>
                  </a:txBody>
                  <a:tcPr anchor="ctr" anchorCtr="1">
                    <a:lnL>
                      <a:noFill/>
                    </a:lnL>
                    <a:lnB>
                      <a:noFill/>
                    </a:lnB>
                  </a:tcPr>
                </a:tc>
              </a:tr>
              <a:tr h="360000">
                <a:tc>
                  <a:txBody>
                    <a:bodyPr/>
                    <a:p>
                      <a:pPr algn="ctr">
                        <a:buNone/>
                      </a:pPr>
                      <a:r>
                        <a:rPr lang="en-US" altLang="zh-CN" sz="1600"/>
                        <a:t>faq</a:t>
                      </a:r>
                      <a:endParaRPr lang="en-US" altLang="zh-CN" sz="1600"/>
                    </a:p>
                  </a:txBody>
                  <a:tcPr anchor="ctr" anchorCtr="1">
                    <a:lnR>
                      <a:noFill/>
                    </a:lnR>
                    <a:lnT>
                      <a:noFill/>
                    </a:lnT>
                    <a:lnB>
                      <a:noFill/>
                    </a:lnB>
                  </a:tcPr>
                </a:tc>
                <a:tc>
                  <a:txBody>
                    <a:bodyPr/>
                    <a:p>
                      <a:pPr algn="ctr">
                        <a:buNone/>
                      </a:pPr>
                      <a:endParaRPr lang="zh-CN" altLang="en-US" sz="1600"/>
                    </a:p>
                  </a:txBody>
                  <a:tcPr anchor="ctr" anchorCtr="1">
                    <a:lnL>
                      <a:noFill/>
                    </a:lnL>
                    <a:lnT>
                      <a:noFill/>
                    </a:lnT>
                    <a:lnB>
                      <a:noFill/>
                    </a:lnB>
                  </a:tcPr>
                </a:tc>
                <a:tc>
                  <a:txBody>
                    <a:bodyPr/>
                    <a:p>
                      <a:pPr algn="ctr">
                        <a:buNone/>
                      </a:pPr>
                      <a:r>
                        <a:rPr lang="en-US" sz="1600"/>
                        <a:t>news</a:t>
                      </a:r>
                      <a:endParaRPr lang="en-US" sz="1600"/>
                    </a:p>
                  </a:txBody>
                  <a:tcPr anchor="ctr" anchorCtr="1">
                    <a:lnR>
                      <a:noFill/>
                    </a:lnR>
                    <a:lnT>
                      <a:noFill/>
                    </a:lnT>
                    <a:lnB>
                      <a:noFill/>
                    </a:lnB>
                  </a:tcPr>
                </a:tc>
                <a:tc>
                  <a:txBody>
                    <a:bodyPr/>
                    <a:p>
                      <a:pPr algn="ctr">
                        <a:buNone/>
                      </a:pPr>
                      <a:endParaRPr lang="zh-CN" altLang="en-US" sz="1600"/>
                    </a:p>
                  </a:txBody>
                  <a:tcPr anchor="ctr" anchorCtr="1">
                    <a:lnL>
                      <a:noFill/>
                    </a:lnL>
                    <a:lnT>
                      <a:noFill/>
                    </a:lnT>
                    <a:lnB>
                      <a:noFill/>
                    </a:lnB>
                  </a:tcPr>
                </a:tc>
              </a:tr>
              <a:tr h="360000">
                <a:tc>
                  <a:txBody>
                    <a:bodyPr/>
                    <a:p>
                      <a:pPr algn="ctr">
                        <a:buNone/>
                      </a:pPr>
                      <a:r>
                        <a:rPr lang="en-US" altLang="zh-CN" sz="1600"/>
                        <a:t>gallery</a:t>
                      </a:r>
                      <a:endParaRPr lang="en-US" altLang="zh-CN" sz="1600"/>
                    </a:p>
                  </a:txBody>
                  <a:tcPr anchor="ctr" anchorCtr="1">
                    <a:lnR>
                      <a:noFill/>
                    </a:lnR>
                    <a:lnT>
                      <a:noFill/>
                    </a:lnT>
                    <a:lnB>
                      <a:noFill/>
                    </a:lnB>
                  </a:tcPr>
                </a:tc>
                <a:tc>
                  <a:txBody>
                    <a:bodyPr/>
                    <a:p>
                      <a:pPr algn="ctr">
                        <a:buNone/>
                      </a:pPr>
                      <a:endParaRPr lang="zh-CN" altLang="en-US" sz="1600"/>
                    </a:p>
                  </a:txBody>
                  <a:tcPr anchor="ctr" anchorCtr="1">
                    <a:lnL>
                      <a:noFill/>
                    </a:lnL>
                    <a:lnT>
                      <a:noFill/>
                    </a:lnT>
                    <a:lnB>
                      <a:noFill/>
                    </a:lnB>
                  </a:tcPr>
                </a:tc>
                <a:tc>
                  <a:txBody>
                    <a:bodyPr/>
                    <a:p>
                      <a:pPr algn="ctr">
                        <a:buNone/>
                      </a:pPr>
                      <a:r>
                        <a:rPr lang="en-US" sz="1600"/>
                        <a:t>news_comment</a:t>
                      </a:r>
                      <a:r>
                        <a:rPr lang="zh-CN" altLang="en-US" sz="1600"/>
                        <a:t> </a:t>
                      </a:r>
                      <a:endParaRPr lang="zh-CN" altLang="en-US" sz="1600"/>
                    </a:p>
                  </a:txBody>
                  <a:tcPr anchor="ctr" anchorCtr="1">
                    <a:lnR>
                      <a:noFill/>
                    </a:lnR>
                    <a:lnT>
                      <a:noFill/>
                    </a:lnT>
                    <a:lnB>
                      <a:noFill/>
                    </a:lnB>
                  </a:tcPr>
                </a:tc>
                <a:tc>
                  <a:txBody>
                    <a:bodyPr/>
                    <a:p>
                      <a:pPr algn="ctr">
                        <a:buNone/>
                      </a:pPr>
                      <a:endParaRPr lang="zh-CN" altLang="en-US" sz="1600">
                        <a:sym typeface="+mn-ea"/>
                      </a:endParaRPr>
                    </a:p>
                  </a:txBody>
                  <a:tcPr anchor="ctr" anchorCtr="1">
                    <a:lnL>
                      <a:noFill/>
                    </a:lnL>
                    <a:lnT>
                      <a:noFill/>
                    </a:lnT>
                    <a:lnB>
                      <a:noFill/>
                    </a:lnB>
                  </a:tcPr>
                </a:tc>
              </a:tr>
              <a:tr h="360000">
                <a:tc>
                  <a:txBody>
                    <a:bodyPr/>
                    <a:p>
                      <a:pPr algn="ctr">
                        <a:buNone/>
                      </a:pPr>
                      <a:r>
                        <a:rPr lang="zh-CN" altLang="en-US" sz="1200"/>
                        <a:t>historical_activity</a:t>
                      </a:r>
                      <a:endParaRPr lang="zh-CN" altLang="en-US" sz="1200"/>
                    </a:p>
                  </a:txBody>
                  <a:tcPr anchor="ctr" anchorCtr="1">
                    <a:lnR>
                      <a:noFill/>
                    </a:lnR>
                    <a:lnT>
                      <a:noFill/>
                    </a:lnT>
                    <a:lnB>
                      <a:noFill/>
                    </a:lnB>
                  </a:tcPr>
                </a:tc>
                <a:tc>
                  <a:txBody>
                    <a:bodyPr/>
                    <a:p>
                      <a:pPr algn="ctr">
                        <a:buNone/>
                      </a:pPr>
                      <a:endParaRPr lang="zh-CN" altLang="en-US" sz="1600"/>
                    </a:p>
                  </a:txBody>
                  <a:tcPr anchor="ctr" anchorCtr="1">
                    <a:lnL>
                      <a:noFill/>
                    </a:lnL>
                    <a:lnT>
                      <a:noFill/>
                    </a:lnT>
                    <a:lnB>
                      <a:noFill/>
                    </a:lnB>
                  </a:tcPr>
                </a:tc>
                <a:tc>
                  <a:txBody>
                    <a:bodyPr/>
                    <a:p>
                      <a:pPr algn="ctr">
                        <a:buNone/>
                      </a:pPr>
                      <a:r>
                        <a:rPr lang="en-US" altLang="zh-CN" sz="1600"/>
                        <a:t>news_source</a:t>
                      </a:r>
                      <a:endParaRPr lang="en-US" altLang="zh-CN" sz="1600"/>
                    </a:p>
                  </a:txBody>
                  <a:tcPr anchor="ctr" anchorCtr="1">
                    <a:lnR>
                      <a:noFill/>
                    </a:lnR>
                    <a:lnT>
                      <a:noFill/>
                    </a:lnT>
                    <a:lnB>
                      <a:noFill/>
                    </a:lnB>
                  </a:tcPr>
                </a:tc>
                <a:tc>
                  <a:txBody>
                    <a:bodyPr/>
                    <a:p>
                      <a:pPr algn="ctr">
                        <a:buNone/>
                      </a:pPr>
                      <a:endParaRPr lang="zh-CN" altLang="en-US" sz="1600"/>
                    </a:p>
                  </a:txBody>
                  <a:tcPr anchor="ctr" anchorCtr="1">
                    <a:lnL>
                      <a:noFill/>
                    </a:lnL>
                    <a:lnT>
                      <a:noFill/>
                    </a:lnT>
                    <a:lnB>
                      <a:noFill/>
                    </a:lnB>
                  </a:tcPr>
                </a:tc>
              </a:tr>
              <a:tr h="360000">
                <a:tc>
                  <a:txBody>
                    <a:bodyPr/>
                    <a:p>
                      <a:pPr algn="ctr">
                        <a:buNone/>
                      </a:pPr>
                      <a:r>
                        <a:rPr lang="zh-CN" altLang="en-US" sz="1200">
                          <a:sym typeface="+mn-ea"/>
                        </a:rPr>
                        <a:t>historical_</a:t>
                      </a:r>
                      <a:r>
                        <a:rPr lang="en-US" altLang="zh-CN" sz="1200">
                          <a:sym typeface="+mn-ea"/>
                        </a:rPr>
                        <a:t>views</a:t>
                      </a:r>
                      <a:endParaRPr lang="en-US" altLang="zh-CN" sz="1200">
                        <a:sym typeface="+mn-ea"/>
                      </a:endParaRPr>
                    </a:p>
                  </a:txBody>
                  <a:tcPr anchor="ctr" anchorCtr="1">
                    <a:lnR>
                      <a:noFill/>
                    </a:lnR>
                    <a:lnT>
                      <a:noFill/>
                    </a:lnT>
                  </a:tcPr>
                </a:tc>
                <a:tc>
                  <a:txBody>
                    <a:bodyPr/>
                    <a:p>
                      <a:pPr algn="ctr">
                        <a:buNone/>
                      </a:pPr>
                      <a:endParaRPr lang="zh-CN" altLang="en-US" sz="1600"/>
                    </a:p>
                  </a:txBody>
                  <a:tcPr anchor="ctr" anchorCtr="1">
                    <a:lnL>
                      <a:noFill/>
                    </a:lnL>
                    <a:lnT>
                      <a:noFill/>
                    </a:lnT>
                  </a:tcPr>
                </a:tc>
                <a:tc>
                  <a:txBody>
                    <a:bodyPr/>
                    <a:p>
                      <a:pPr algn="ctr">
                        <a:buNone/>
                      </a:pPr>
                      <a:r>
                        <a:rPr lang="en-US" altLang="zh-CN" sz="1600"/>
                        <a:t>price</a:t>
                      </a:r>
                      <a:endParaRPr lang="en-US" altLang="zh-CN" sz="1600"/>
                    </a:p>
                  </a:txBody>
                  <a:tcPr anchor="ctr" anchorCtr="1">
                    <a:lnR>
                      <a:noFill/>
                    </a:lnR>
                    <a:lnT>
                      <a:noFill/>
                    </a:lnT>
                  </a:tcPr>
                </a:tc>
                <a:tc>
                  <a:txBody>
                    <a:bodyPr/>
                    <a:p>
                      <a:pPr algn="ctr">
                        <a:buNone/>
                      </a:pPr>
                      <a:endParaRPr lang="zh-CN" altLang="en-US" sz="1600"/>
                    </a:p>
                  </a:txBody>
                  <a:tcPr anchor="ctr" anchorCtr="1">
                    <a:lnL>
                      <a:noFill/>
                    </a:lnL>
                    <a:lnT>
                      <a:noFill/>
                    </a:lnT>
                  </a:tcPr>
                </a:tc>
              </a:tr>
              <a:tr h="360000">
                <a:tc>
                  <a:txBody>
                    <a:bodyPr/>
                    <a:p>
                      <a:pPr algn="ctr">
                        <a:buNone/>
                      </a:pPr>
                      <a:r>
                        <a:rPr lang="zh-CN" altLang="en-US" sz="1600"/>
                        <a:t>migration </a:t>
                      </a:r>
                      <a:endParaRPr lang="zh-CN" altLang="en-US" sz="1600"/>
                    </a:p>
                  </a:txBody>
                  <a:tcPr anchor="ctr" anchorCtr="1">
                    <a:lnR>
                      <a:noFill/>
                    </a:lnR>
                    <a:lnT>
                      <a:noFill/>
                    </a:lnT>
                  </a:tcPr>
                </a:tc>
                <a:tc>
                  <a:txBody>
                    <a:bodyPr/>
                    <a:p>
                      <a:pPr algn="ctr">
                        <a:buNone/>
                      </a:pPr>
                      <a:endParaRPr lang="zh-CN" altLang="en-US" sz="1600"/>
                    </a:p>
                  </a:txBody>
                  <a:tcPr anchor="ctr" anchorCtr="1">
                    <a:lnL>
                      <a:noFill/>
                    </a:lnL>
                    <a:lnT>
                      <a:noFill/>
                    </a:lnT>
                  </a:tcPr>
                </a:tc>
                <a:tc>
                  <a:txBody>
                    <a:bodyPr/>
                    <a:p>
                      <a:pPr algn="ctr">
                        <a:buNone/>
                      </a:pPr>
                      <a:r>
                        <a:rPr lang="en-US" altLang="zh-CN" sz="1600"/>
                        <a:t>user</a:t>
                      </a:r>
                      <a:endParaRPr lang="en-US" altLang="zh-CN" sz="1600"/>
                    </a:p>
                  </a:txBody>
                  <a:tcPr anchor="ctr" anchorCtr="1">
                    <a:lnR>
                      <a:noFill/>
                    </a:lnR>
                    <a:lnT>
                      <a:noFill/>
                    </a:lnT>
                  </a:tcPr>
                </a:tc>
                <a:tc>
                  <a:txBody>
                    <a:bodyPr/>
                    <a:p>
                      <a:pPr algn="ctr">
                        <a:buNone/>
                      </a:pPr>
                      <a:r>
                        <a:rPr lang="zh-CN" altLang="en-US" sz="1600"/>
                        <a:t>边</a:t>
                      </a:r>
                      <a:r>
                        <a:rPr lang="en-US" altLang="zh-CN" sz="1600"/>
                        <a:t> </a:t>
                      </a:r>
                      <a:r>
                        <a:rPr lang="zh-CN" altLang="en-US" sz="1600"/>
                        <a:t>笛</a:t>
                      </a:r>
                      <a:endParaRPr lang="zh-CN" altLang="en-US" sz="1600"/>
                    </a:p>
                  </a:txBody>
                  <a:tcPr anchor="ctr" anchorCtr="1">
                    <a:lnL>
                      <a:noFill/>
                    </a:lnL>
                    <a:lnT>
                      <a:noFill/>
                    </a:lnT>
                  </a:tcPr>
                </a:tc>
              </a:tr>
              <a:tr h="360000">
                <a:tc>
                  <a:txBody>
                    <a:bodyPr/>
                    <a:p>
                      <a:pPr algn="ctr">
                        <a:buNone/>
                      </a:pPr>
                      <a:r>
                        <a:rPr lang="zh-CN" altLang="en-US" sz="1600"/>
                        <a:t> </a:t>
                      </a:r>
                      <a:r>
                        <a:rPr lang="zh-CN" altLang="en-US" sz="1600">
                          <a:sym typeface="+mn-ea"/>
                        </a:rPr>
                        <a:t>motto</a:t>
                      </a:r>
                      <a:endParaRPr lang="zh-CN" altLang="en-US" sz="1600"/>
                    </a:p>
                  </a:txBody>
                  <a:tcPr anchor="ctr" anchorCtr="1">
                    <a:lnR>
                      <a:noFill/>
                    </a:lnR>
                    <a:lnT>
                      <a:noFill/>
                    </a:lnT>
                  </a:tcPr>
                </a:tc>
                <a:tc>
                  <a:txBody>
                    <a:bodyPr/>
                    <a:p>
                      <a:pPr algn="ctr">
                        <a:buNone/>
                      </a:pPr>
                      <a:r>
                        <a:rPr lang="zh-CN" altLang="en-US" sz="1600"/>
                        <a:t> </a:t>
                      </a:r>
                      <a:endParaRPr lang="zh-CN" altLang="en-US" sz="1600"/>
                    </a:p>
                  </a:txBody>
                  <a:tcPr anchor="ctr" anchorCtr="1">
                    <a:lnL>
                      <a:noFill/>
                    </a:lnL>
                    <a:lnT>
                      <a:noFill/>
                    </a:lnT>
                  </a:tcPr>
                </a:tc>
                <a:tc>
                  <a:txBody>
                    <a:bodyPr/>
                    <a:p>
                      <a:pPr algn="ctr">
                        <a:buNone/>
                      </a:pPr>
                      <a:endParaRPr lang="zh-CN" altLang="en-US" sz="1600"/>
                    </a:p>
                  </a:txBody>
                  <a:tcPr anchor="ctr" anchorCtr="1">
                    <a:lnR>
                      <a:noFill/>
                    </a:lnR>
                    <a:lnT>
                      <a:noFill/>
                    </a:lnT>
                  </a:tcPr>
                </a:tc>
                <a:tc>
                  <a:txBody>
                    <a:bodyPr/>
                    <a:p>
                      <a:pPr algn="ctr">
                        <a:buNone/>
                      </a:pPr>
                      <a:endParaRPr lang="zh-CN" altLang="en-US" sz="1600"/>
                    </a:p>
                  </a:txBody>
                  <a:tcPr anchor="ctr" anchorCtr="1">
                    <a:lnL>
                      <a:noFill/>
                    </a:lnL>
                    <a:lnT>
                      <a:noFill/>
                    </a:lnT>
                  </a:tcPr>
                </a:tc>
              </a:tr>
            </a:tbl>
          </a:graphicData>
        </a:graphic>
      </p:graphicFrame>
      <p:sp>
        <p:nvSpPr>
          <p:cNvPr id="65" name="文本框 64"/>
          <p:cNvSpPr txBox="1"/>
          <p:nvPr/>
        </p:nvSpPr>
        <p:spPr>
          <a:xfrm>
            <a:off x="2794000" y="1150620"/>
            <a:ext cx="1217295" cy="368300"/>
          </a:xfrm>
          <a:prstGeom prst="rect">
            <a:avLst/>
          </a:prstGeom>
          <a:noFill/>
        </p:spPr>
        <p:txBody>
          <a:bodyPr wrap="square" rtlCol="0" anchor="t">
            <a:spAutoFit/>
          </a:bodyPr>
          <a:p>
            <a:r>
              <a:rPr lang="zh-CN" altLang="en-US" dirty="0">
                <a:solidFill>
                  <a:schemeClr val="accent3">
                    <a:lumMod val="75000"/>
                  </a:schemeClr>
                </a:solidFill>
                <a:cs typeface="+mn-ea"/>
                <a:sym typeface="+mn-lt"/>
              </a:rPr>
              <a:t>代码分工</a:t>
            </a:r>
            <a:endParaRPr lang="zh-CN" altLang="en-US" dirty="0">
              <a:solidFill>
                <a:schemeClr val="accent3">
                  <a:lumMod val="75000"/>
                </a:schemeClr>
              </a:solidFill>
              <a:cs typeface="+mn-ea"/>
              <a:sym typeface="+mn-lt"/>
            </a:endParaRPr>
          </a:p>
        </p:txBody>
      </p:sp>
      <p:sp>
        <p:nvSpPr>
          <p:cNvPr id="66" name="文本框 65"/>
          <p:cNvSpPr txBox="1"/>
          <p:nvPr/>
        </p:nvSpPr>
        <p:spPr>
          <a:xfrm>
            <a:off x="2382520" y="3328035"/>
            <a:ext cx="2040890" cy="368300"/>
          </a:xfrm>
          <a:prstGeom prst="rect">
            <a:avLst/>
          </a:prstGeom>
          <a:noFill/>
        </p:spPr>
        <p:txBody>
          <a:bodyPr wrap="square" rtlCol="0" anchor="t">
            <a:spAutoFit/>
          </a:bodyPr>
          <a:p>
            <a:r>
              <a:rPr lang="zh-CN" altLang="en-US" dirty="0">
                <a:solidFill>
                  <a:schemeClr val="accent3">
                    <a:lumMod val="75000"/>
                  </a:schemeClr>
                </a:solidFill>
                <a:cs typeface="+mn-ea"/>
                <a:sym typeface="+mn-lt"/>
              </a:rPr>
              <a:t>数据表设计分工</a:t>
            </a:r>
            <a:endParaRPr lang="zh-CN" altLang="en-US" dirty="0">
              <a:solidFill>
                <a:schemeClr val="accent3">
                  <a:lumMod val="75000"/>
                </a:schemeClr>
              </a:solidFill>
              <a:cs typeface="+mn-ea"/>
              <a:sym typeface="+mn-lt"/>
            </a:endParaRPr>
          </a:p>
        </p:txBody>
      </p:sp>
      <p:sp>
        <p:nvSpPr>
          <p:cNvPr id="67" name="文本框 66"/>
          <p:cNvSpPr txBox="1"/>
          <p:nvPr/>
        </p:nvSpPr>
        <p:spPr>
          <a:xfrm>
            <a:off x="8290560" y="1103630"/>
            <a:ext cx="1226185" cy="368300"/>
          </a:xfrm>
          <a:prstGeom prst="rect">
            <a:avLst/>
          </a:prstGeom>
          <a:noFill/>
        </p:spPr>
        <p:txBody>
          <a:bodyPr wrap="square" rtlCol="0" anchor="t">
            <a:spAutoFit/>
          </a:bodyPr>
          <a:p>
            <a:r>
              <a:rPr lang="zh-CN" altLang="en-US" dirty="0">
                <a:solidFill>
                  <a:schemeClr val="accent3">
                    <a:lumMod val="75000"/>
                  </a:schemeClr>
                </a:solidFill>
                <a:cs typeface="+mn-ea"/>
                <a:sym typeface="+mn-lt"/>
              </a:rPr>
              <a:t>文档分工</a:t>
            </a:r>
            <a:endParaRPr lang="zh-CN" altLang="en-US" dirty="0">
              <a:solidFill>
                <a:schemeClr val="accent3">
                  <a:lumMod val="75000"/>
                </a:schemeClr>
              </a:solidFill>
              <a:cs typeface="+mn-ea"/>
              <a:sym typeface="+mn-lt"/>
            </a:endParaRPr>
          </a:p>
        </p:txBody>
      </p:sp>
      <p:sp>
        <p:nvSpPr>
          <p:cNvPr id="68" name="Shape 992"/>
          <p:cNvSpPr/>
          <p:nvPr/>
        </p:nvSpPr>
        <p:spPr>
          <a:xfrm>
            <a:off x="10818495" y="100330"/>
            <a:ext cx="1040765" cy="1545590"/>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需求文档</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设计文档</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用户手册</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部署文档</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项目展示</a:t>
            </a:r>
            <a:r>
              <a:rPr lang="en-US" altLang="zh-CN" sz="1050" dirty="0">
                <a:solidFill>
                  <a:schemeClr val="bg1">
                    <a:lumMod val="50000"/>
                  </a:schemeClr>
                </a:solidFill>
                <a:cs typeface="+mn-ea"/>
                <a:sym typeface="+mn-lt"/>
              </a:rPr>
              <a:t>ppt</a:t>
            </a:r>
            <a:endParaRPr lang="en-US" altLang="zh-CN" sz="1050" dirty="0">
              <a:solidFill>
                <a:schemeClr val="bg1">
                  <a:lumMod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grpSp>
        <p:nvGrpSpPr>
          <p:cNvPr id="8" name="Group 33"/>
          <p:cNvGrpSpPr/>
          <p:nvPr/>
        </p:nvGrpSpPr>
        <p:grpSpPr>
          <a:xfrm>
            <a:off x="3353160" y="2373480"/>
            <a:ext cx="4024330" cy="3540869"/>
            <a:chOff x="2187184" y="1723730"/>
            <a:chExt cx="3475701" cy="3058149"/>
          </a:xfrm>
        </p:grpSpPr>
        <p:grpSp>
          <p:nvGrpSpPr>
            <p:cNvPr id="9" name="Group 9"/>
            <p:cNvGrpSpPr/>
            <p:nvPr/>
          </p:nvGrpSpPr>
          <p:grpSpPr>
            <a:xfrm rot="213443">
              <a:off x="2187184" y="3362127"/>
              <a:ext cx="1677010" cy="1419752"/>
              <a:chOff x="2955668" y="2969079"/>
              <a:chExt cx="1677010" cy="1419752"/>
            </a:xfrm>
          </p:grpSpPr>
          <p:sp>
            <p:nvSpPr>
              <p:cNvPr id="13" name="Freeform 3"/>
              <p:cNvSpPr/>
              <p:nvPr/>
            </p:nvSpPr>
            <p:spPr bwMode="auto">
              <a:xfrm>
                <a:off x="3195729" y="2969079"/>
                <a:ext cx="1436949" cy="1419752"/>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ysClr val="windowText" lastClr="000000">
                  <a:lumMod val="50000"/>
                  <a:lumOff val="50000"/>
                </a:sysClr>
              </a:solidFill>
              <a:ln w="9525">
                <a:noFill/>
                <a:round/>
              </a:ln>
            </p:spPr>
            <p:txBody>
              <a:bodyPr vert="horz" wrap="square" lIns="105874" tIns="52937" rIns="105874" bIns="52937"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sp>
            <p:nvSpPr>
              <p:cNvPr id="14" name="Round Same Side Corner Rectangle 4"/>
              <p:cNvSpPr/>
              <p:nvPr/>
            </p:nvSpPr>
            <p:spPr bwMode="auto">
              <a:xfrm rot="13500000">
                <a:off x="3568110" y="3071025"/>
                <a:ext cx="343555" cy="1568440"/>
              </a:xfrm>
              <a:prstGeom prst="round2SameRect">
                <a:avLst>
                  <a:gd name="adj1" fmla="val 16667"/>
                  <a:gd name="adj2" fmla="val 22024"/>
                </a:avLst>
              </a:prstGeom>
              <a:gradFill>
                <a:gsLst>
                  <a:gs pos="0">
                    <a:srgbClr val="5B9BD5">
                      <a:lumMod val="50000"/>
                    </a:srgbClr>
                  </a:gs>
                  <a:gs pos="47000">
                    <a:srgbClr val="5B9BD5">
                      <a:lumMod val="75000"/>
                    </a:srgbClr>
                  </a:gs>
                  <a:gs pos="100000">
                    <a:srgbClr val="00B0F0"/>
                  </a:gs>
                </a:gsLst>
                <a:lin ang="18000000" scaled="0"/>
              </a:gradFill>
              <a:ln w="9525">
                <a:noFill/>
                <a:round/>
              </a:ln>
            </p:spPr>
            <p:txBody>
              <a:bodyPr vert="horz" wrap="square" lIns="105874" tIns="52937" rIns="105874" bIns="52937"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10" name="Group 10"/>
            <p:cNvGrpSpPr/>
            <p:nvPr/>
          </p:nvGrpSpPr>
          <p:grpSpPr>
            <a:xfrm>
              <a:off x="3488641" y="1723730"/>
              <a:ext cx="2174244" cy="2174244"/>
              <a:chOff x="4220769" y="1605276"/>
              <a:chExt cx="1739904" cy="1739904"/>
            </a:xfrm>
          </p:grpSpPr>
          <p:sp>
            <p:nvSpPr>
              <p:cNvPr id="11" name="Donut 8"/>
              <p:cNvSpPr/>
              <p:nvPr/>
            </p:nvSpPr>
            <p:spPr>
              <a:xfrm>
                <a:off x="4338879" y="1723386"/>
                <a:ext cx="1503684" cy="1503684"/>
              </a:xfrm>
              <a:prstGeom prst="donut">
                <a:avLst>
                  <a:gd name="adj" fmla="val 7174"/>
                </a:avLst>
              </a:prstGeom>
              <a:solidFill>
                <a:sysClr val="window" lastClr="FFFFFF">
                  <a:lumMod val="75000"/>
                </a:sysClr>
              </a:solidFill>
              <a:ln w="12700" cap="flat" cmpd="sng" algn="ctr">
                <a:noFill/>
                <a:prstDash val="solid"/>
                <a:miter lim="800000"/>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a:ln>
                    <a:noFill/>
                  </a:ln>
                  <a:solidFill>
                    <a:prstClr val="black"/>
                  </a:solidFill>
                  <a:effectLst/>
                  <a:uLnTx/>
                  <a:uFillTx/>
                  <a:cs typeface="+mn-ea"/>
                  <a:sym typeface="+mn-lt"/>
                </a:endParaRPr>
              </a:p>
            </p:txBody>
          </p:sp>
          <p:sp>
            <p:nvSpPr>
              <p:cNvPr id="12" name="Donut 7"/>
              <p:cNvSpPr/>
              <p:nvPr/>
            </p:nvSpPr>
            <p:spPr>
              <a:xfrm>
                <a:off x="4220769" y="1605276"/>
                <a:ext cx="1739904" cy="1739904"/>
              </a:xfrm>
              <a:prstGeom prst="donut">
                <a:avLst>
                  <a:gd name="adj" fmla="val 9286"/>
                </a:avLst>
              </a:prstGeom>
              <a:solidFill>
                <a:sysClr val="window" lastClr="FFFFFF">
                  <a:lumMod val="65000"/>
                </a:sysClr>
              </a:solidFill>
              <a:ln w="12700" cap="flat" cmpd="sng" algn="ctr">
                <a:noFill/>
                <a:prstDash val="solid"/>
                <a:miter lim="800000"/>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a:ln>
                    <a:noFill/>
                  </a:ln>
                  <a:solidFill>
                    <a:prstClr val="black"/>
                  </a:solidFill>
                  <a:effectLst/>
                  <a:uLnTx/>
                  <a:uFillTx/>
                  <a:cs typeface="+mn-ea"/>
                  <a:sym typeface="+mn-lt"/>
                </a:endParaRPr>
              </a:p>
            </p:txBody>
          </p:sp>
        </p:grpSp>
      </p:grpSp>
      <p:sp>
        <p:nvSpPr>
          <p:cNvPr id="15" name="Footer Text"/>
          <p:cNvSpPr txBox="1"/>
          <p:nvPr/>
        </p:nvSpPr>
        <p:spPr>
          <a:xfrm flipH="1">
            <a:off x="1810390" y="3470361"/>
            <a:ext cx="2098242" cy="667940"/>
          </a:xfrm>
          <a:prstGeom prst="rect">
            <a:avLst/>
          </a:prstGeom>
          <a:noFill/>
        </p:spPr>
        <p:txBody>
          <a:bodyPr wrap="square" lIns="0" tIns="0" rIns="0" bIns="0" rtlCol="0">
            <a:spAutoFit/>
          </a:bodyPr>
          <a:lstStyle/>
          <a:p>
            <a:pPr algn="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
        <p:nvSpPr>
          <p:cNvPr id="16" name="Footer Text"/>
          <p:cNvSpPr txBox="1"/>
          <p:nvPr/>
        </p:nvSpPr>
        <p:spPr>
          <a:xfrm flipH="1">
            <a:off x="2810724" y="1940407"/>
            <a:ext cx="2098242" cy="667940"/>
          </a:xfrm>
          <a:prstGeom prst="rect">
            <a:avLst/>
          </a:prstGeom>
          <a:noFill/>
        </p:spPr>
        <p:txBody>
          <a:bodyPr wrap="square" lIns="0" tIns="0" rIns="0" bIns="0" rtlCol="0">
            <a:spAutoFit/>
          </a:bodyPr>
          <a:lstStyle/>
          <a:p>
            <a:pPr algn="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
        <p:nvSpPr>
          <p:cNvPr id="17" name="Footer Text"/>
          <p:cNvSpPr txBox="1"/>
          <p:nvPr/>
        </p:nvSpPr>
        <p:spPr>
          <a:xfrm flipH="1">
            <a:off x="7994738" y="2349775"/>
            <a:ext cx="2112681" cy="667940"/>
          </a:xfrm>
          <a:prstGeom prst="rect">
            <a:avLst/>
          </a:prstGeom>
          <a:noFill/>
        </p:spPr>
        <p:txBody>
          <a:bodyPr wrap="square" lIns="0" tIns="0" rIns="0" bIns="0" rtlCol="0">
            <a:spAutoFit/>
          </a:bodyPr>
          <a:lstStyle/>
          <a:p>
            <a:pP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
        <p:nvSpPr>
          <p:cNvPr id="18" name="Footer Text"/>
          <p:cNvSpPr txBox="1"/>
          <p:nvPr/>
        </p:nvSpPr>
        <p:spPr>
          <a:xfrm flipH="1">
            <a:off x="8062320" y="4229084"/>
            <a:ext cx="2112681" cy="667940"/>
          </a:xfrm>
          <a:prstGeom prst="rect">
            <a:avLst/>
          </a:prstGeom>
          <a:noFill/>
        </p:spPr>
        <p:txBody>
          <a:bodyPr wrap="square" lIns="0" tIns="0" rIns="0" bIns="0" rtlCol="0">
            <a:spAutoFit/>
          </a:bodyPr>
          <a:lstStyle/>
          <a:p>
            <a:pP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grpSp>
        <p:nvGrpSpPr>
          <p:cNvPr id="19" name="组合 18"/>
          <p:cNvGrpSpPr/>
          <p:nvPr/>
        </p:nvGrpSpPr>
        <p:grpSpPr>
          <a:xfrm>
            <a:off x="4285470" y="1845524"/>
            <a:ext cx="1733909" cy="1774881"/>
            <a:chOff x="2160003" y="2746644"/>
            <a:chExt cx="3526233" cy="3609554"/>
          </a:xfrm>
        </p:grpSpPr>
        <p:pic>
          <p:nvPicPr>
            <p:cNvPr id="20" name="图片 19"/>
            <p:cNvPicPr>
              <a:picLocks noChangeAspect="1"/>
            </p:cNvPicPr>
            <p:nvPr/>
          </p:nvPicPr>
          <p:blipFill>
            <a:blip r:embed="rId1" cstate="screen"/>
            <a:stretch>
              <a:fillRect/>
            </a:stretch>
          </p:blipFill>
          <p:spPr>
            <a:xfrm>
              <a:off x="2160003" y="3048017"/>
              <a:ext cx="3368174" cy="3308181"/>
            </a:xfrm>
            <a:prstGeom prst="rect">
              <a:avLst/>
            </a:prstGeom>
          </p:spPr>
        </p:pic>
        <p:sp>
          <p:nvSpPr>
            <p:cNvPr id="21" name="椭圆 20"/>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2" name="组合 21"/>
          <p:cNvGrpSpPr/>
          <p:nvPr/>
        </p:nvGrpSpPr>
        <p:grpSpPr>
          <a:xfrm>
            <a:off x="5945556" y="2270743"/>
            <a:ext cx="1805949" cy="1849374"/>
            <a:chOff x="5528177" y="3619500"/>
            <a:chExt cx="3565023" cy="3650745"/>
          </a:xfrm>
        </p:grpSpPr>
        <p:pic>
          <p:nvPicPr>
            <p:cNvPr id="23" name="图片 22"/>
            <p:cNvPicPr>
              <a:picLocks noChangeAspect="1"/>
            </p:cNvPicPr>
            <p:nvPr/>
          </p:nvPicPr>
          <p:blipFill>
            <a:blip r:embed="rId2" cstate="screen"/>
            <a:stretch>
              <a:fillRect/>
            </a:stretch>
          </p:blipFill>
          <p:spPr>
            <a:xfrm>
              <a:off x="5528177" y="3962064"/>
              <a:ext cx="3368174" cy="3308181"/>
            </a:xfrm>
            <a:prstGeom prst="rect">
              <a:avLst/>
            </a:prstGeom>
          </p:spPr>
        </p:pic>
        <p:sp>
          <p:nvSpPr>
            <p:cNvPr id="24" name="椭圆 23"/>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5" name="组合 24"/>
          <p:cNvGrpSpPr/>
          <p:nvPr/>
        </p:nvGrpSpPr>
        <p:grpSpPr>
          <a:xfrm>
            <a:off x="3275803" y="3415506"/>
            <a:ext cx="1805949" cy="1849374"/>
            <a:chOff x="5528177" y="3619500"/>
            <a:chExt cx="3565023" cy="3650745"/>
          </a:xfrm>
        </p:grpSpPr>
        <p:pic>
          <p:nvPicPr>
            <p:cNvPr id="26" name="图片 25"/>
            <p:cNvPicPr>
              <a:picLocks noChangeAspect="1"/>
            </p:cNvPicPr>
            <p:nvPr/>
          </p:nvPicPr>
          <p:blipFill>
            <a:blip r:embed="rId2" cstate="screen"/>
            <a:stretch>
              <a:fillRect/>
            </a:stretch>
          </p:blipFill>
          <p:spPr>
            <a:xfrm>
              <a:off x="5528177" y="3962064"/>
              <a:ext cx="3368174" cy="3308181"/>
            </a:xfrm>
            <a:prstGeom prst="rect">
              <a:avLst/>
            </a:prstGeom>
          </p:spPr>
        </p:pic>
        <p:sp>
          <p:nvSpPr>
            <p:cNvPr id="27" name="椭圆 26"/>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8" name="组合 27"/>
          <p:cNvGrpSpPr/>
          <p:nvPr/>
        </p:nvGrpSpPr>
        <p:grpSpPr>
          <a:xfrm>
            <a:off x="4499613" y="4645315"/>
            <a:ext cx="1733909" cy="1774881"/>
            <a:chOff x="2160003" y="2746644"/>
            <a:chExt cx="3526233" cy="3609554"/>
          </a:xfrm>
        </p:grpSpPr>
        <p:pic>
          <p:nvPicPr>
            <p:cNvPr id="29" name="图片 28"/>
            <p:cNvPicPr>
              <a:picLocks noChangeAspect="1"/>
            </p:cNvPicPr>
            <p:nvPr/>
          </p:nvPicPr>
          <p:blipFill>
            <a:blip r:embed="rId1" cstate="screen"/>
            <a:stretch>
              <a:fillRect/>
            </a:stretch>
          </p:blipFill>
          <p:spPr>
            <a:xfrm>
              <a:off x="2160003" y="3048017"/>
              <a:ext cx="3368174" cy="3308181"/>
            </a:xfrm>
            <a:prstGeom prst="rect">
              <a:avLst/>
            </a:prstGeom>
          </p:spPr>
        </p:pic>
        <p:sp>
          <p:nvSpPr>
            <p:cNvPr id="30" name="椭圆 29"/>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31" name="组合 30"/>
          <p:cNvGrpSpPr/>
          <p:nvPr/>
        </p:nvGrpSpPr>
        <p:grpSpPr>
          <a:xfrm>
            <a:off x="6039514" y="4040160"/>
            <a:ext cx="1805949" cy="1849374"/>
            <a:chOff x="5528177" y="3619500"/>
            <a:chExt cx="3565023" cy="3650745"/>
          </a:xfrm>
        </p:grpSpPr>
        <p:pic>
          <p:nvPicPr>
            <p:cNvPr id="32" name="图片 31"/>
            <p:cNvPicPr>
              <a:picLocks noChangeAspect="1"/>
            </p:cNvPicPr>
            <p:nvPr/>
          </p:nvPicPr>
          <p:blipFill>
            <a:blip r:embed="rId2" cstate="screen"/>
            <a:stretch>
              <a:fillRect/>
            </a:stretch>
          </p:blipFill>
          <p:spPr>
            <a:xfrm>
              <a:off x="5528177" y="3962064"/>
              <a:ext cx="3368174" cy="3308181"/>
            </a:xfrm>
            <a:prstGeom prst="rect">
              <a:avLst/>
            </a:prstGeom>
          </p:spPr>
        </p:pic>
        <p:sp>
          <p:nvSpPr>
            <p:cNvPr id="33" name="椭圆 32"/>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4" name="Footer Text"/>
          <p:cNvSpPr txBox="1"/>
          <p:nvPr/>
        </p:nvSpPr>
        <p:spPr>
          <a:xfrm flipH="1">
            <a:off x="5721344" y="3202748"/>
            <a:ext cx="786134" cy="861774"/>
          </a:xfrm>
          <a:prstGeom prst="rect">
            <a:avLst/>
          </a:prstGeom>
          <a:noFill/>
        </p:spPr>
        <p:txBody>
          <a:bodyPr wrap="square" lIns="0" tIns="0" rIns="0" bIns="0" rtlCol="0">
            <a:spAutoFit/>
          </a:bodyPr>
          <a:lstStyle/>
          <a:p>
            <a:pPr algn="ctr" defTabSz="1058545">
              <a:defRPr/>
            </a:pPr>
            <a:r>
              <a:rPr lang="zh-CN" altLang="en-US" sz="2800" dirty="0">
                <a:gradFill>
                  <a:gsLst>
                    <a:gs pos="0">
                      <a:srgbClr val="5B9BD5">
                        <a:lumMod val="50000"/>
                      </a:srgbClr>
                    </a:gs>
                    <a:gs pos="47000">
                      <a:srgbClr val="5B9BD5">
                        <a:lumMod val="75000"/>
                      </a:srgbClr>
                    </a:gs>
                    <a:gs pos="100000">
                      <a:srgbClr val="00B0F0"/>
                    </a:gs>
                  </a:gsLst>
                  <a:lin ang="18000000" scaled="0"/>
                </a:gradFill>
                <a:cs typeface="+mn-ea"/>
                <a:sym typeface="+mn-lt"/>
              </a:rPr>
              <a:t>市场</a:t>
            </a:r>
            <a:endParaRPr lang="en-US" altLang="zh-CN" sz="2800" dirty="0">
              <a:gradFill>
                <a:gsLst>
                  <a:gs pos="0">
                    <a:srgbClr val="5B9BD5">
                      <a:lumMod val="50000"/>
                    </a:srgbClr>
                  </a:gs>
                  <a:gs pos="47000">
                    <a:srgbClr val="5B9BD5">
                      <a:lumMod val="75000"/>
                    </a:srgbClr>
                  </a:gs>
                  <a:gs pos="100000">
                    <a:srgbClr val="00B0F0"/>
                  </a:gs>
                </a:gsLst>
                <a:lin ang="18000000" scaled="0"/>
              </a:gradFill>
              <a:cs typeface="+mn-ea"/>
              <a:sym typeface="+mn-lt"/>
            </a:endParaRPr>
          </a:p>
          <a:p>
            <a:pPr algn="ctr" defTabSz="1058545">
              <a:defRPr/>
            </a:pPr>
            <a:r>
              <a:rPr lang="zh-CN" altLang="en-US" sz="2800" dirty="0">
                <a:gradFill>
                  <a:gsLst>
                    <a:gs pos="0">
                      <a:srgbClr val="5B9BD5">
                        <a:lumMod val="50000"/>
                      </a:srgbClr>
                    </a:gs>
                    <a:gs pos="47000">
                      <a:srgbClr val="5B9BD5">
                        <a:lumMod val="75000"/>
                      </a:srgbClr>
                    </a:gs>
                    <a:gs pos="100000">
                      <a:srgbClr val="00B0F0"/>
                    </a:gs>
                  </a:gsLst>
                  <a:lin ang="18000000" scaled="0"/>
                </a:gradFill>
                <a:cs typeface="+mn-ea"/>
                <a:sym typeface="+mn-lt"/>
              </a:rPr>
              <a:t>策略</a:t>
            </a:r>
            <a:endParaRPr lang="en-US" altLang="zh-CN" sz="28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35" name="Footer Text"/>
          <p:cNvSpPr txBox="1"/>
          <p:nvPr/>
        </p:nvSpPr>
        <p:spPr>
          <a:xfrm flipH="1">
            <a:off x="6114409" y="5511880"/>
            <a:ext cx="2112681" cy="667940"/>
          </a:xfrm>
          <a:prstGeom prst="rect">
            <a:avLst/>
          </a:prstGeom>
          <a:noFill/>
        </p:spPr>
        <p:txBody>
          <a:bodyPr wrap="square" lIns="0" tIns="0" rIns="0" bIns="0" rtlCol="0">
            <a:spAutoFit/>
          </a:bodyPr>
          <a:lstStyle/>
          <a:p>
            <a:pP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15" grpId="0"/>
      <p:bldP spid="15" grpId="1"/>
      <p:bldP spid="16" grpId="0"/>
      <p:bldP spid="16" grpId="1"/>
      <p:bldP spid="17" grpId="0"/>
      <p:bldP spid="17" grpId="1"/>
      <p:bldP spid="18" grpId="0"/>
      <p:bldP spid="18" grpId="1"/>
      <p:bldP spid="34" grpId="0"/>
      <p:bldP spid="35" grpId="0"/>
      <p:bldP spid="3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sp>
        <p:nvSpPr>
          <p:cNvPr id="8" name="Rectangle 86"/>
          <p:cNvSpPr/>
          <p:nvPr/>
        </p:nvSpPr>
        <p:spPr>
          <a:xfrm>
            <a:off x="8692471" y="5203123"/>
            <a:ext cx="43348" cy="1664252"/>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515" b="0" i="0" u="none" strike="noStrike" kern="0" cap="none" spc="0" normalizeH="0" baseline="0" noProof="0" dirty="0">
              <a:ln>
                <a:noFill/>
              </a:ln>
              <a:solidFill>
                <a:prstClr val="white"/>
              </a:solidFill>
              <a:effectLst/>
              <a:uLnTx/>
              <a:uFillTx/>
              <a:cs typeface="+mn-ea"/>
              <a:sym typeface="+mn-lt"/>
            </a:endParaRPr>
          </a:p>
        </p:txBody>
      </p:sp>
      <p:grpSp>
        <p:nvGrpSpPr>
          <p:cNvPr id="9" name="组合 8"/>
          <p:cNvGrpSpPr/>
          <p:nvPr/>
        </p:nvGrpSpPr>
        <p:grpSpPr>
          <a:xfrm>
            <a:off x="7059688" y="4377833"/>
            <a:ext cx="2143212" cy="2193856"/>
            <a:chOff x="8035725" y="765831"/>
            <a:chExt cx="2342550" cy="2397904"/>
          </a:xfrm>
        </p:grpSpPr>
        <p:grpSp>
          <p:nvGrpSpPr>
            <p:cNvPr id="10" name="组合 9"/>
            <p:cNvGrpSpPr/>
            <p:nvPr/>
          </p:nvGrpSpPr>
          <p:grpSpPr>
            <a:xfrm>
              <a:off x="8035725" y="765831"/>
              <a:ext cx="2342550" cy="2397904"/>
              <a:chOff x="2160003" y="2746643"/>
              <a:chExt cx="3526233" cy="3609555"/>
            </a:xfrm>
          </p:grpSpPr>
          <p:pic>
            <p:nvPicPr>
              <p:cNvPr id="12" name="图片 11"/>
              <p:cNvPicPr>
                <a:picLocks noChangeAspect="1"/>
              </p:cNvPicPr>
              <p:nvPr/>
            </p:nvPicPr>
            <p:blipFill>
              <a:blip r:embed="rId1" cstate="screen"/>
              <a:stretch>
                <a:fillRect/>
              </a:stretch>
            </p:blipFill>
            <p:spPr>
              <a:xfrm>
                <a:off x="2160003" y="3048017"/>
                <a:ext cx="3368174" cy="3308181"/>
              </a:xfrm>
              <a:prstGeom prst="rect">
                <a:avLst/>
              </a:prstGeom>
            </p:spPr>
          </p:pic>
          <p:sp>
            <p:nvSpPr>
              <p:cNvPr id="13" name="椭圆 12"/>
              <p:cNvSpPr/>
              <p:nvPr/>
            </p:nvSpPr>
            <p:spPr>
              <a:xfrm>
                <a:off x="4073336" y="2746643"/>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1" name="Freeform 62"/>
            <p:cNvSpPr>
              <a:spLocks noEditPoints="1"/>
            </p:cNvSpPr>
            <p:nvPr/>
          </p:nvSpPr>
          <p:spPr bwMode="auto">
            <a:xfrm>
              <a:off x="9592877" y="1049919"/>
              <a:ext cx="499312" cy="503308"/>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ysClr val="window" lastClr="FFFFFF"/>
            </a:soli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sp>
        <p:nvSpPr>
          <p:cNvPr id="14" name="Rectangle 75"/>
          <p:cNvSpPr/>
          <p:nvPr/>
        </p:nvSpPr>
        <p:spPr>
          <a:xfrm>
            <a:off x="5009795" y="4223051"/>
            <a:ext cx="43348" cy="2634761"/>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white"/>
              </a:solidFill>
              <a:effectLst/>
              <a:uLnTx/>
              <a:uFillTx/>
              <a:cs typeface="+mn-ea"/>
              <a:sym typeface="+mn-lt"/>
            </a:endParaRPr>
          </a:p>
        </p:txBody>
      </p:sp>
      <p:sp>
        <p:nvSpPr>
          <p:cNvPr id="15" name="Rectangle 77"/>
          <p:cNvSpPr/>
          <p:nvPr/>
        </p:nvSpPr>
        <p:spPr>
          <a:xfrm>
            <a:off x="6324927" y="3306876"/>
            <a:ext cx="43348" cy="355093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white"/>
              </a:solidFill>
              <a:effectLst/>
              <a:uLnTx/>
              <a:uFillTx/>
              <a:cs typeface="+mn-ea"/>
              <a:sym typeface="+mn-lt"/>
            </a:endParaRPr>
          </a:p>
        </p:txBody>
      </p:sp>
      <p:sp>
        <p:nvSpPr>
          <p:cNvPr id="16" name="Rectangle 78"/>
          <p:cNvSpPr/>
          <p:nvPr/>
        </p:nvSpPr>
        <p:spPr>
          <a:xfrm>
            <a:off x="7516658" y="4514734"/>
            <a:ext cx="45719" cy="2343077"/>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515" b="0" i="0" u="none" strike="noStrike" kern="0" cap="none" spc="0" normalizeH="0" baseline="0" noProof="0" dirty="0">
              <a:ln>
                <a:noFill/>
              </a:ln>
              <a:solidFill>
                <a:prstClr val="white"/>
              </a:solidFill>
              <a:effectLst/>
              <a:uLnTx/>
              <a:uFillTx/>
              <a:cs typeface="+mn-ea"/>
              <a:sym typeface="+mn-lt"/>
            </a:endParaRPr>
          </a:p>
        </p:txBody>
      </p:sp>
      <p:sp>
        <p:nvSpPr>
          <p:cNvPr id="17" name="Rectangle 82"/>
          <p:cNvSpPr/>
          <p:nvPr/>
        </p:nvSpPr>
        <p:spPr>
          <a:xfrm>
            <a:off x="3556345" y="4734941"/>
            <a:ext cx="43348" cy="2122871"/>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515" b="0" i="0" u="none" strike="noStrike" kern="0" cap="none" spc="0" normalizeH="0" baseline="0" noProof="0" dirty="0">
              <a:ln>
                <a:noFill/>
              </a:ln>
              <a:solidFill>
                <a:prstClr val="white"/>
              </a:solidFill>
              <a:effectLst/>
              <a:uLnTx/>
              <a:uFillTx/>
              <a:cs typeface="+mn-ea"/>
              <a:sym typeface="+mn-lt"/>
            </a:endParaRPr>
          </a:p>
        </p:txBody>
      </p:sp>
      <p:sp>
        <p:nvSpPr>
          <p:cNvPr id="18" name="Text Placeholder 3"/>
          <p:cNvSpPr txBox="1"/>
          <p:nvPr/>
        </p:nvSpPr>
        <p:spPr>
          <a:xfrm>
            <a:off x="5483480" y="1471314"/>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19" name="Text Placeholder 3"/>
          <p:cNvSpPr txBox="1"/>
          <p:nvPr/>
        </p:nvSpPr>
        <p:spPr>
          <a:xfrm>
            <a:off x="5192476" y="1838956"/>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r>
              <a:rPr lang="en-US" altLang="zh-CN" sz="900" dirty="0">
                <a:solidFill>
                  <a:schemeClr val="tx1">
                    <a:lumMod val="65000"/>
                    <a:lumOff val="35000"/>
                  </a:schemeClr>
                </a:solidFill>
                <a:cs typeface="+mn-ea"/>
                <a:sym typeface="+mn-lt"/>
              </a:rPr>
              <a:t>.</a:t>
            </a:r>
            <a:endParaRPr lang="en-US" altLang="zh-CN" sz="900" dirty="0">
              <a:solidFill>
                <a:schemeClr val="tx1">
                  <a:lumMod val="65000"/>
                  <a:lumOff val="35000"/>
                </a:schemeClr>
              </a:solidFill>
              <a:cs typeface="+mn-ea"/>
              <a:sym typeface="+mn-lt"/>
            </a:endParaRPr>
          </a:p>
        </p:txBody>
      </p:sp>
      <p:sp>
        <p:nvSpPr>
          <p:cNvPr id="20" name="Text Placeholder 3"/>
          <p:cNvSpPr txBox="1"/>
          <p:nvPr/>
        </p:nvSpPr>
        <p:spPr>
          <a:xfrm>
            <a:off x="2411399" y="2617578"/>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21" name="Text Placeholder 3"/>
          <p:cNvSpPr txBox="1"/>
          <p:nvPr/>
        </p:nvSpPr>
        <p:spPr>
          <a:xfrm>
            <a:off x="2120395" y="2987881"/>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endParaRPr lang="zh-CN" altLang="en-US" sz="900" dirty="0">
              <a:solidFill>
                <a:schemeClr val="tx1">
                  <a:lumMod val="65000"/>
                  <a:lumOff val="35000"/>
                </a:schemeClr>
              </a:solidFill>
              <a:cs typeface="+mn-ea"/>
              <a:sym typeface="+mn-lt"/>
            </a:endParaRPr>
          </a:p>
        </p:txBody>
      </p:sp>
      <p:sp>
        <p:nvSpPr>
          <p:cNvPr id="22" name="Text Placeholder 3"/>
          <p:cNvSpPr txBox="1"/>
          <p:nvPr/>
        </p:nvSpPr>
        <p:spPr>
          <a:xfrm>
            <a:off x="822769" y="4240172"/>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23" name="Text Placeholder 3"/>
          <p:cNvSpPr txBox="1"/>
          <p:nvPr/>
        </p:nvSpPr>
        <p:spPr>
          <a:xfrm>
            <a:off x="531765" y="4638099"/>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r>
              <a:rPr lang="en-US" altLang="zh-CN" sz="900" dirty="0">
                <a:solidFill>
                  <a:schemeClr val="tx1">
                    <a:lumMod val="65000"/>
                    <a:lumOff val="35000"/>
                  </a:schemeClr>
                </a:solidFill>
                <a:cs typeface="+mn-ea"/>
                <a:sym typeface="+mn-lt"/>
              </a:rPr>
              <a:t>.</a:t>
            </a:r>
            <a:endParaRPr lang="en-US" altLang="zh-CN" sz="900" dirty="0">
              <a:solidFill>
                <a:schemeClr val="tx1">
                  <a:lumMod val="65000"/>
                  <a:lumOff val="35000"/>
                </a:schemeClr>
              </a:solidFill>
              <a:cs typeface="+mn-ea"/>
              <a:sym typeface="+mn-lt"/>
            </a:endParaRPr>
          </a:p>
        </p:txBody>
      </p:sp>
      <p:sp>
        <p:nvSpPr>
          <p:cNvPr id="24" name="TextBox 105"/>
          <p:cNvSpPr txBox="1"/>
          <p:nvPr/>
        </p:nvSpPr>
        <p:spPr>
          <a:xfrm>
            <a:off x="7852372" y="2987881"/>
            <a:ext cx="1979605" cy="601127"/>
          </a:xfrm>
          <a:prstGeom prst="rect">
            <a:avLst/>
          </a:prstGeom>
          <a:noFill/>
        </p:spPr>
        <p:txBody>
          <a:bodyPr wrap="square" lIns="0" tIns="0" rIns="0" bIns="0" rtlCol="0">
            <a:spAutoFit/>
          </a:bodyPr>
          <a:lstStyle/>
          <a:p>
            <a:pPr algn="ct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endParaRPr lang="zh-CN" altLang="en-US" sz="900" dirty="0">
              <a:solidFill>
                <a:schemeClr val="tx1">
                  <a:lumMod val="65000"/>
                  <a:lumOff val="35000"/>
                </a:schemeClr>
              </a:solidFill>
              <a:cs typeface="+mn-ea"/>
              <a:sym typeface="+mn-lt"/>
            </a:endParaRPr>
          </a:p>
        </p:txBody>
      </p:sp>
      <p:sp>
        <p:nvSpPr>
          <p:cNvPr id="25" name="Rectangle 106"/>
          <p:cNvSpPr/>
          <p:nvPr/>
        </p:nvSpPr>
        <p:spPr>
          <a:xfrm>
            <a:off x="8124029" y="2617578"/>
            <a:ext cx="1436291" cy="274562"/>
          </a:xfrm>
          <a:prstGeom prst="rect">
            <a:avLst/>
          </a:prstGeom>
        </p:spPr>
        <p:txBody>
          <a:bodyPr wrap="none" lIns="0" tIns="0" rIns="0" bIns="0">
            <a:spAutoFit/>
          </a:bodyPr>
          <a:lstStyle/>
          <a:p>
            <a:pPr algn="ctr">
              <a:lnSpc>
                <a:spcPct val="120000"/>
              </a:lnSpc>
            </a:pPr>
            <a:r>
              <a:rPr lang="zh-CN" altLang="en-US" sz="1600" b="1" dirty="0">
                <a:cs typeface="+mn-ea"/>
                <a:sym typeface="+mn-lt"/>
              </a:rPr>
              <a:t>请替换文字内容</a:t>
            </a:r>
            <a:endParaRPr lang="en-US" sz="1600" b="1" dirty="0">
              <a:cs typeface="+mn-ea"/>
              <a:sym typeface="+mn-lt"/>
            </a:endParaRPr>
          </a:p>
        </p:txBody>
      </p:sp>
      <p:sp>
        <p:nvSpPr>
          <p:cNvPr id="26" name="TextBox 110"/>
          <p:cNvSpPr txBox="1"/>
          <p:nvPr/>
        </p:nvSpPr>
        <p:spPr>
          <a:xfrm>
            <a:off x="9493757" y="4638099"/>
            <a:ext cx="1979605" cy="601127"/>
          </a:xfrm>
          <a:prstGeom prst="rect">
            <a:avLst/>
          </a:prstGeom>
          <a:noFill/>
        </p:spPr>
        <p:txBody>
          <a:bodyPr wrap="square" lIns="0" tIns="0" rIns="0" bIns="0" rtlCol="0">
            <a:spAutoFit/>
          </a:bodyPr>
          <a:lstStyle/>
          <a:p>
            <a:pPr algn="ct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endParaRPr lang="zh-CN" altLang="en-US" sz="900" dirty="0">
              <a:solidFill>
                <a:schemeClr val="tx1">
                  <a:lumMod val="65000"/>
                  <a:lumOff val="35000"/>
                </a:schemeClr>
              </a:solidFill>
              <a:cs typeface="+mn-ea"/>
              <a:sym typeface="+mn-lt"/>
            </a:endParaRPr>
          </a:p>
        </p:txBody>
      </p:sp>
      <p:sp>
        <p:nvSpPr>
          <p:cNvPr id="27" name="Rectangle 114"/>
          <p:cNvSpPr/>
          <p:nvPr/>
        </p:nvSpPr>
        <p:spPr>
          <a:xfrm>
            <a:off x="9765414" y="4240172"/>
            <a:ext cx="1436291" cy="274562"/>
          </a:xfrm>
          <a:prstGeom prst="rect">
            <a:avLst/>
          </a:prstGeom>
        </p:spPr>
        <p:txBody>
          <a:bodyPr wrap="none" lIns="0" tIns="0" rIns="0" bIns="0">
            <a:spAutoFit/>
          </a:bodyPr>
          <a:lstStyle/>
          <a:p>
            <a:pPr algn="ctr">
              <a:lnSpc>
                <a:spcPct val="120000"/>
              </a:lnSpc>
            </a:pPr>
            <a:r>
              <a:rPr lang="zh-CN" altLang="en-US" sz="1600" b="1" dirty="0">
                <a:cs typeface="+mn-ea"/>
                <a:sym typeface="+mn-lt"/>
              </a:rPr>
              <a:t>请替换文字内容</a:t>
            </a:r>
            <a:endParaRPr lang="en-US" sz="1600" b="1" dirty="0">
              <a:cs typeface="+mn-ea"/>
              <a:sym typeface="+mn-lt"/>
            </a:endParaRPr>
          </a:p>
        </p:txBody>
      </p:sp>
      <p:grpSp>
        <p:nvGrpSpPr>
          <p:cNvPr id="28" name="组合 27"/>
          <p:cNvGrpSpPr/>
          <p:nvPr/>
        </p:nvGrpSpPr>
        <p:grpSpPr>
          <a:xfrm>
            <a:off x="4538124" y="2808091"/>
            <a:ext cx="2342550" cy="2397904"/>
            <a:chOff x="6098560" y="209392"/>
            <a:chExt cx="2342550" cy="2397904"/>
          </a:xfrm>
        </p:grpSpPr>
        <p:grpSp>
          <p:nvGrpSpPr>
            <p:cNvPr id="29" name="组合 28"/>
            <p:cNvGrpSpPr/>
            <p:nvPr/>
          </p:nvGrpSpPr>
          <p:grpSpPr>
            <a:xfrm>
              <a:off x="6098560" y="209392"/>
              <a:ext cx="2342550" cy="2397904"/>
              <a:chOff x="2160003" y="2746643"/>
              <a:chExt cx="3526233" cy="3609555"/>
            </a:xfrm>
          </p:grpSpPr>
          <p:pic>
            <p:nvPicPr>
              <p:cNvPr id="31" name="图片 30"/>
              <p:cNvPicPr>
                <a:picLocks noChangeAspect="1"/>
              </p:cNvPicPr>
              <p:nvPr/>
            </p:nvPicPr>
            <p:blipFill>
              <a:blip r:embed="rId1" cstate="screen"/>
              <a:stretch>
                <a:fillRect/>
              </a:stretch>
            </p:blipFill>
            <p:spPr>
              <a:xfrm>
                <a:off x="2160003" y="3048017"/>
                <a:ext cx="3368174" cy="3308181"/>
              </a:xfrm>
              <a:prstGeom prst="rect">
                <a:avLst/>
              </a:prstGeom>
            </p:spPr>
          </p:pic>
          <p:sp>
            <p:nvSpPr>
              <p:cNvPr id="32" name="椭圆 31"/>
              <p:cNvSpPr/>
              <p:nvPr/>
            </p:nvSpPr>
            <p:spPr>
              <a:xfrm>
                <a:off x="4073336" y="2746643"/>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0" name="Freeform 217"/>
            <p:cNvSpPr>
              <a:spLocks noEditPoints="1"/>
            </p:cNvSpPr>
            <p:nvPr/>
          </p:nvSpPr>
          <p:spPr bwMode="auto">
            <a:xfrm>
              <a:off x="7665481" y="485060"/>
              <a:ext cx="566132" cy="42460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ysClr val="window" lastClr="FFFFFF"/>
            </a:soli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33" name="组合 32"/>
          <p:cNvGrpSpPr/>
          <p:nvPr/>
        </p:nvGrpSpPr>
        <p:grpSpPr>
          <a:xfrm>
            <a:off x="5720624" y="3500001"/>
            <a:ext cx="2371001" cy="2428012"/>
            <a:chOff x="7793922" y="81289"/>
            <a:chExt cx="2576615" cy="2638570"/>
          </a:xfrm>
        </p:grpSpPr>
        <p:grpSp>
          <p:nvGrpSpPr>
            <p:cNvPr id="34" name="组合 33"/>
            <p:cNvGrpSpPr/>
            <p:nvPr/>
          </p:nvGrpSpPr>
          <p:grpSpPr>
            <a:xfrm>
              <a:off x="7793922" y="81289"/>
              <a:ext cx="2576615" cy="2638570"/>
              <a:chOff x="5528177" y="3619500"/>
              <a:chExt cx="3565023" cy="3650745"/>
            </a:xfrm>
          </p:grpSpPr>
          <p:pic>
            <p:nvPicPr>
              <p:cNvPr id="36" name="图片 35"/>
              <p:cNvPicPr>
                <a:picLocks noChangeAspect="1"/>
              </p:cNvPicPr>
              <p:nvPr/>
            </p:nvPicPr>
            <p:blipFill>
              <a:blip r:embed="rId2" cstate="screen"/>
              <a:stretch>
                <a:fillRect/>
              </a:stretch>
            </p:blipFill>
            <p:spPr>
              <a:xfrm>
                <a:off x="5528177" y="3962064"/>
                <a:ext cx="3368174" cy="3308181"/>
              </a:xfrm>
              <a:prstGeom prst="rect">
                <a:avLst/>
              </a:prstGeom>
            </p:spPr>
          </p:pic>
          <p:sp>
            <p:nvSpPr>
              <p:cNvPr id="37" name="椭圆 36"/>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Freeform 176"/>
            <p:cNvSpPr>
              <a:spLocks noEditPoints="1"/>
            </p:cNvSpPr>
            <p:nvPr/>
          </p:nvSpPr>
          <p:spPr bwMode="auto">
            <a:xfrm>
              <a:off x="9469385" y="402043"/>
              <a:ext cx="658626" cy="524211"/>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gradFill>
              <a:gsLst>
                <a:gs pos="0">
                  <a:srgbClr val="5B9BD5">
                    <a:lumMod val="50000"/>
                  </a:srgbClr>
                </a:gs>
                <a:gs pos="47000">
                  <a:srgbClr val="5B9BD5">
                    <a:lumMod val="75000"/>
                  </a:srgbClr>
                </a:gs>
                <a:gs pos="100000">
                  <a:srgbClr val="00B0F0"/>
                </a:gs>
              </a:gsLst>
            </a:gra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38" name="组合 37"/>
          <p:cNvGrpSpPr/>
          <p:nvPr/>
        </p:nvGrpSpPr>
        <p:grpSpPr>
          <a:xfrm>
            <a:off x="3056057" y="3500001"/>
            <a:ext cx="2576615" cy="2638569"/>
            <a:chOff x="2669112" y="3141165"/>
            <a:chExt cx="2576615" cy="2638569"/>
          </a:xfrm>
        </p:grpSpPr>
        <p:grpSp>
          <p:nvGrpSpPr>
            <p:cNvPr id="39" name="组合 38"/>
            <p:cNvGrpSpPr/>
            <p:nvPr/>
          </p:nvGrpSpPr>
          <p:grpSpPr>
            <a:xfrm>
              <a:off x="2669112" y="3141165"/>
              <a:ext cx="2576615" cy="2638569"/>
              <a:chOff x="5528177" y="3619501"/>
              <a:chExt cx="3565023" cy="3650744"/>
            </a:xfrm>
          </p:grpSpPr>
          <p:pic>
            <p:nvPicPr>
              <p:cNvPr id="41" name="图片 40"/>
              <p:cNvPicPr>
                <a:picLocks noChangeAspect="1"/>
              </p:cNvPicPr>
              <p:nvPr/>
            </p:nvPicPr>
            <p:blipFill>
              <a:blip r:embed="rId2" cstate="screen"/>
              <a:stretch>
                <a:fillRect/>
              </a:stretch>
            </p:blipFill>
            <p:spPr>
              <a:xfrm>
                <a:off x="5528177" y="3962064"/>
                <a:ext cx="3368175" cy="3308181"/>
              </a:xfrm>
              <a:prstGeom prst="rect">
                <a:avLst/>
              </a:prstGeom>
            </p:spPr>
          </p:pic>
          <p:sp>
            <p:nvSpPr>
              <p:cNvPr id="42" name="椭圆 41"/>
              <p:cNvSpPr/>
              <p:nvPr/>
            </p:nvSpPr>
            <p:spPr>
              <a:xfrm>
                <a:off x="7480300" y="3619501"/>
                <a:ext cx="1612900" cy="1612901"/>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Freeform 83"/>
            <p:cNvSpPr>
              <a:spLocks noEditPoints="1"/>
            </p:cNvSpPr>
            <p:nvPr/>
          </p:nvSpPr>
          <p:spPr bwMode="auto">
            <a:xfrm>
              <a:off x="4422500" y="3437566"/>
              <a:ext cx="415019" cy="622533"/>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gradFill>
              <a:gsLst>
                <a:gs pos="0">
                  <a:srgbClr val="5B9BD5">
                    <a:lumMod val="50000"/>
                  </a:srgbClr>
                </a:gs>
                <a:gs pos="47000">
                  <a:srgbClr val="5B9BD5">
                    <a:lumMod val="75000"/>
                  </a:srgbClr>
                </a:gs>
                <a:gs pos="100000">
                  <a:srgbClr val="00B0F0"/>
                </a:gs>
              </a:gsLst>
            </a:gra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43" name="组合 42"/>
          <p:cNvGrpSpPr/>
          <p:nvPr/>
        </p:nvGrpSpPr>
        <p:grpSpPr>
          <a:xfrm>
            <a:off x="1929946" y="4377833"/>
            <a:ext cx="2105664" cy="2155420"/>
            <a:chOff x="-554492" y="3514110"/>
            <a:chExt cx="2342550" cy="2397904"/>
          </a:xfrm>
        </p:grpSpPr>
        <p:grpSp>
          <p:nvGrpSpPr>
            <p:cNvPr id="44" name="组合 43"/>
            <p:cNvGrpSpPr/>
            <p:nvPr/>
          </p:nvGrpSpPr>
          <p:grpSpPr>
            <a:xfrm>
              <a:off x="-554492" y="3514110"/>
              <a:ext cx="2342550" cy="2397904"/>
              <a:chOff x="2160003" y="2746643"/>
              <a:chExt cx="3526233" cy="3609555"/>
            </a:xfrm>
          </p:grpSpPr>
          <p:pic>
            <p:nvPicPr>
              <p:cNvPr id="46" name="图片 45"/>
              <p:cNvPicPr>
                <a:picLocks noChangeAspect="1"/>
              </p:cNvPicPr>
              <p:nvPr/>
            </p:nvPicPr>
            <p:blipFill>
              <a:blip r:embed="rId1" cstate="screen"/>
              <a:stretch>
                <a:fillRect/>
              </a:stretch>
            </p:blipFill>
            <p:spPr>
              <a:xfrm>
                <a:off x="2160003" y="3048017"/>
                <a:ext cx="3368174" cy="3308181"/>
              </a:xfrm>
              <a:prstGeom prst="rect">
                <a:avLst/>
              </a:prstGeom>
            </p:spPr>
          </p:pic>
          <p:sp>
            <p:nvSpPr>
              <p:cNvPr id="47" name="椭圆 46"/>
              <p:cNvSpPr/>
              <p:nvPr/>
            </p:nvSpPr>
            <p:spPr>
              <a:xfrm>
                <a:off x="4073336" y="2746643"/>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5" name="Freeform 216"/>
            <p:cNvSpPr>
              <a:spLocks noEditPoints="1"/>
            </p:cNvSpPr>
            <p:nvPr/>
          </p:nvSpPr>
          <p:spPr bwMode="auto">
            <a:xfrm>
              <a:off x="1020361" y="3784741"/>
              <a:ext cx="495366" cy="498733"/>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ysClr val="window" lastClr="FFFFFF"/>
            </a:soli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 grpId="0" animBg="1"/>
      <p:bldP spid="14" grpId="0" animBg="1"/>
      <p:bldP spid="15" grpId="0" animBg="1"/>
      <p:bldP spid="16" grpId="0" animBg="1"/>
      <p:bldP spid="17" grpId="0" animBg="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grpSp>
        <p:nvGrpSpPr>
          <p:cNvPr id="24" name="组合 23"/>
          <p:cNvGrpSpPr/>
          <p:nvPr/>
        </p:nvGrpSpPr>
        <p:grpSpPr>
          <a:xfrm>
            <a:off x="3663737" y="853345"/>
            <a:ext cx="7268349" cy="8276906"/>
            <a:chOff x="3663737" y="853345"/>
            <a:chExt cx="7268349" cy="8276906"/>
          </a:xfrm>
        </p:grpSpPr>
        <p:pic>
          <p:nvPicPr>
            <p:cNvPr id="25" name="图片 24"/>
            <p:cNvPicPr>
              <a:picLocks noChangeAspect="1"/>
            </p:cNvPicPr>
            <p:nvPr/>
          </p:nvPicPr>
          <p:blipFill>
            <a:blip r:embed="rId1" cstate="print"/>
            <a:stretch>
              <a:fillRect/>
            </a:stretch>
          </p:blipFill>
          <p:spPr>
            <a:xfrm>
              <a:off x="3663737" y="1991363"/>
              <a:ext cx="7268349" cy="7138888"/>
            </a:xfrm>
            <a:prstGeom prst="rect">
              <a:avLst/>
            </a:prstGeom>
          </p:spPr>
        </p:pic>
        <p:grpSp>
          <p:nvGrpSpPr>
            <p:cNvPr id="26" name="组合 25"/>
            <p:cNvGrpSpPr/>
            <p:nvPr/>
          </p:nvGrpSpPr>
          <p:grpSpPr>
            <a:xfrm>
              <a:off x="8269282" y="853345"/>
              <a:ext cx="2573555" cy="5475960"/>
              <a:chOff x="1356534" y="1221336"/>
              <a:chExt cx="2653416" cy="4876800"/>
            </a:xfrm>
          </p:grpSpPr>
          <p:grpSp>
            <p:nvGrpSpPr>
              <p:cNvPr id="27" name="Group 2"/>
              <p:cNvGrpSpPr>
                <a:grpSpLocks noChangeAspect="1"/>
              </p:cNvGrpSpPr>
              <p:nvPr/>
            </p:nvGrpSpPr>
            <p:grpSpPr>
              <a:xfrm>
                <a:off x="1356534" y="1221336"/>
                <a:ext cx="2653416" cy="4876800"/>
                <a:chOff x="7866063" y="3917504"/>
                <a:chExt cx="2609850" cy="4796729"/>
              </a:xfrm>
              <a:effectLst>
                <a:outerShdw blurRad="254000" dist="254000" dir="8100000" algn="tr" rotWithShape="0">
                  <a:schemeClr val="bg1">
                    <a:lumMod val="65000"/>
                    <a:alpha val="40000"/>
                  </a:schemeClr>
                </a:outerShdw>
              </a:effectLst>
            </p:grpSpPr>
            <p:sp>
              <p:nvSpPr>
                <p:cNvPr id="29" name="Freeform: Shape 8"/>
                <p:cNvSpPr/>
                <p:nvPr userDrawn="1"/>
              </p:nvSpPr>
              <p:spPr>
                <a:xfrm flipV="1">
                  <a:off x="8139906" y="7542212"/>
                  <a:ext cx="1926095" cy="1172021"/>
                </a:xfrm>
                <a:custGeom>
                  <a:avLst/>
                  <a:gdLst>
                    <a:gd name="connsiteX0" fmla="*/ 963047 w 1926095"/>
                    <a:gd name="connsiteY0" fmla="*/ 0 h 813246"/>
                    <a:gd name="connsiteX1" fmla="*/ 1583261 w 1926095"/>
                    <a:gd name="connsiteY1" fmla="*/ 76790 h 813246"/>
                    <a:gd name="connsiteX2" fmla="*/ 1590399 w 1926095"/>
                    <a:gd name="connsiteY2" fmla="*/ 81086 h 813246"/>
                    <a:gd name="connsiteX3" fmla="*/ 1602190 w 1926095"/>
                    <a:gd name="connsiteY3" fmla="*/ 84252 h 813246"/>
                    <a:gd name="connsiteX4" fmla="*/ 1667333 w 1926095"/>
                    <a:gd name="connsiteY4" fmla="*/ 133002 h 813246"/>
                    <a:gd name="connsiteX5" fmla="*/ 1926095 w 1926095"/>
                    <a:gd name="connsiteY5" fmla="*/ 810865 h 813246"/>
                    <a:gd name="connsiteX6" fmla="*/ 985043 w 1926095"/>
                    <a:gd name="connsiteY6" fmla="*/ 813140 h 813246"/>
                    <a:gd name="connsiteX7" fmla="*/ 985043 w 1926095"/>
                    <a:gd name="connsiteY7" fmla="*/ 813246 h 813246"/>
                    <a:gd name="connsiteX8" fmla="*/ 963048 w 1926095"/>
                    <a:gd name="connsiteY8" fmla="*/ 813193 h 813246"/>
                    <a:gd name="connsiteX9" fmla="*/ 941052 w 1926095"/>
                    <a:gd name="connsiteY9" fmla="*/ 813246 h 813246"/>
                    <a:gd name="connsiteX10" fmla="*/ 941052 w 1926095"/>
                    <a:gd name="connsiteY10" fmla="*/ 813140 h 813246"/>
                    <a:gd name="connsiteX11" fmla="*/ 0 w 1926095"/>
                    <a:gd name="connsiteY11" fmla="*/ 810865 h 813246"/>
                    <a:gd name="connsiteX12" fmla="*/ 258762 w 1926095"/>
                    <a:gd name="connsiteY12" fmla="*/ 133002 h 813246"/>
                    <a:gd name="connsiteX13" fmla="*/ 323905 w 1926095"/>
                    <a:gd name="connsiteY13" fmla="*/ 84252 h 813246"/>
                    <a:gd name="connsiteX14" fmla="*/ 335694 w 1926095"/>
                    <a:gd name="connsiteY14" fmla="*/ 81086 h 813246"/>
                    <a:gd name="connsiteX15" fmla="*/ 342833 w 1926095"/>
                    <a:gd name="connsiteY15" fmla="*/ 76790 h 813246"/>
                    <a:gd name="connsiteX16" fmla="*/ 963047 w 1926095"/>
                    <a:gd name="connsiteY16" fmla="*/ 0 h 8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6095" h="813246">
                      <a:moveTo>
                        <a:pt x="963047" y="0"/>
                      </a:moveTo>
                      <a:cubicBezTo>
                        <a:pt x="1241858" y="0"/>
                        <a:pt x="1481077" y="31664"/>
                        <a:pt x="1583261" y="76790"/>
                      </a:cubicBezTo>
                      <a:lnTo>
                        <a:pt x="1590399" y="81086"/>
                      </a:lnTo>
                      <a:lnTo>
                        <a:pt x="1602190" y="84252"/>
                      </a:lnTo>
                      <a:cubicBezTo>
                        <a:pt x="1634107" y="97572"/>
                        <a:pt x="1656915" y="113655"/>
                        <a:pt x="1667333" y="133002"/>
                      </a:cubicBezTo>
                      <a:cubicBezTo>
                        <a:pt x="1747238" y="268469"/>
                        <a:pt x="1674740" y="665873"/>
                        <a:pt x="1926095" y="810865"/>
                      </a:cubicBezTo>
                      <a:lnTo>
                        <a:pt x="985043" y="813140"/>
                      </a:lnTo>
                      <a:lnTo>
                        <a:pt x="985043" y="813246"/>
                      </a:lnTo>
                      <a:lnTo>
                        <a:pt x="963048" y="813193"/>
                      </a:lnTo>
                      <a:lnTo>
                        <a:pt x="941052" y="813246"/>
                      </a:lnTo>
                      <a:lnTo>
                        <a:pt x="941052" y="813140"/>
                      </a:lnTo>
                      <a:lnTo>
                        <a:pt x="0" y="810865"/>
                      </a:lnTo>
                      <a:cubicBezTo>
                        <a:pt x="251355" y="665873"/>
                        <a:pt x="178857" y="268469"/>
                        <a:pt x="258762" y="133002"/>
                      </a:cubicBezTo>
                      <a:cubicBezTo>
                        <a:pt x="269180" y="113655"/>
                        <a:pt x="291988" y="97572"/>
                        <a:pt x="323905" y="84252"/>
                      </a:cubicBezTo>
                      <a:lnTo>
                        <a:pt x="335694" y="81086"/>
                      </a:lnTo>
                      <a:lnTo>
                        <a:pt x="342833" y="76790"/>
                      </a:lnTo>
                      <a:cubicBezTo>
                        <a:pt x="445017" y="31664"/>
                        <a:pt x="684236" y="0"/>
                        <a:pt x="963047" y="0"/>
                      </a:cubicBezTo>
                      <a:close/>
                    </a:path>
                  </a:pathLst>
                </a:cu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0" name="Freeform: Shape 9"/>
                <p:cNvSpPr/>
                <p:nvPr userDrawn="1"/>
              </p:nvSpPr>
              <p:spPr>
                <a:xfrm>
                  <a:off x="8139906" y="3917504"/>
                  <a:ext cx="1926095" cy="813246"/>
                </a:xfrm>
                <a:custGeom>
                  <a:avLst/>
                  <a:gdLst>
                    <a:gd name="connsiteX0" fmla="*/ 963047 w 1926095"/>
                    <a:gd name="connsiteY0" fmla="*/ 0 h 813246"/>
                    <a:gd name="connsiteX1" fmla="*/ 1583261 w 1926095"/>
                    <a:gd name="connsiteY1" fmla="*/ 76790 h 813246"/>
                    <a:gd name="connsiteX2" fmla="*/ 1590399 w 1926095"/>
                    <a:gd name="connsiteY2" fmla="*/ 81086 h 813246"/>
                    <a:gd name="connsiteX3" fmla="*/ 1602190 w 1926095"/>
                    <a:gd name="connsiteY3" fmla="*/ 84252 h 813246"/>
                    <a:gd name="connsiteX4" fmla="*/ 1667333 w 1926095"/>
                    <a:gd name="connsiteY4" fmla="*/ 133002 h 813246"/>
                    <a:gd name="connsiteX5" fmla="*/ 1926095 w 1926095"/>
                    <a:gd name="connsiteY5" fmla="*/ 810865 h 813246"/>
                    <a:gd name="connsiteX6" fmla="*/ 985043 w 1926095"/>
                    <a:gd name="connsiteY6" fmla="*/ 813140 h 813246"/>
                    <a:gd name="connsiteX7" fmla="*/ 985043 w 1926095"/>
                    <a:gd name="connsiteY7" fmla="*/ 813246 h 813246"/>
                    <a:gd name="connsiteX8" fmla="*/ 963048 w 1926095"/>
                    <a:gd name="connsiteY8" fmla="*/ 813193 h 813246"/>
                    <a:gd name="connsiteX9" fmla="*/ 941052 w 1926095"/>
                    <a:gd name="connsiteY9" fmla="*/ 813246 h 813246"/>
                    <a:gd name="connsiteX10" fmla="*/ 941052 w 1926095"/>
                    <a:gd name="connsiteY10" fmla="*/ 813140 h 813246"/>
                    <a:gd name="connsiteX11" fmla="*/ 0 w 1926095"/>
                    <a:gd name="connsiteY11" fmla="*/ 810865 h 813246"/>
                    <a:gd name="connsiteX12" fmla="*/ 258762 w 1926095"/>
                    <a:gd name="connsiteY12" fmla="*/ 133002 h 813246"/>
                    <a:gd name="connsiteX13" fmla="*/ 323905 w 1926095"/>
                    <a:gd name="connsiteY13" fmla="*/ 84252 h 813246"/>
                    <a:gd name="connsiteX14" fmla="*/ 335694 w 1926095"/>
                    <a:gd name="connsiteY14" fmla="*/ 81086 h 813246"/>
                    <a:gd name="connsiteX15" fmla="*/ 342833 w 1926095"/>
                    <a:gd name="connsiteY15" fmla="*/ 76790 h 813246"/>
                    <a:gd name="connsiteX16" fmla="*/ 963047 w 1926095"/>
                    <a:gd name="connsiteY16" fmla="*/ 0 h 8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6095" h="813246">
                      <a:moveTo>
                        <a:pt x="963047" y="0"/>
                      </a:moveTo>
                      <a:cubicBezTo>
                        <a:pt x="1241858" y="0"/>
                        <a:pt x="1481077" y="31664"/>
                        <a:pt x="1583261" y="76790"/>
                      </a:cubicBezTo>
                      <a:lnTo>
                        <a:pt x="1590399" y="81086"/>
                      </a:lnTo>
                      <a:lnTo>
                        <a:pt x="1602190" y="84252"/>
                      </a:lnTo>
                      <a:cubicBezTo>
                        <a:pt x="1634107" y="97572"/>
                        <a:pt x="1656915" y="113655"/>
                        <a:pt x="1667333" y="133002"/>
                      </a:cubicBezTo>
                      <a:cubicBezTo>
                        <a:pt x="1747238" y="268469"/>
                        <a:pt x="1674740" y="665873"/>
                        <a:pt x="1926095" y="810865"/>
                      </a:cubicBezTo>
                      <a:lnTo>
                        <a:pt x="985043" y="813140"/>
                      </a:lnTo>
                      <a:lnTo>
                        <a:pt x="985043" y="813246"/>
                      </a:lnTo>
                      <a:lnTo>
                        <a:pt x="963048" y="813193"/>
                      </a:lnTo>
                      <a:lnTo>
                        <a:pt x="941052" y="813246"/>
                      </a:lnTo>
                      <a:lnTo>
                        <a:pt x="941052" y="813140"/>
                      </a:lnTo>
                      <a:lnTo>
                        <a:pt x="0" y="810865"/>
                      </a:lnTo>
                      <a:cubicBezTo>
                        <a:pt x="251355" y="665873"/>
                        <a:pt x="178857" y="268469"/>
                        <a:pt x="258762" y="133002"/>
                      </a:cubicBezTo>
                      <a:cubicBezTo>
                        <a:pt x="269180" y="113655"/>
                        <a:pt x="291988" y="97572"/>
                        <a:pt x="323905" y="84252"/>
                      </a:cubicBezTo>
                      <a:lnTo>
                        <a:pt x="335694" y="81086"/>
                      </a:lnTo>
                      <a:lnTo>
                        <a:pt x="342833" y="76790"/>
                      </a:lnTo>
                      <a:cubicBezTo>
                        <a:pt x="445017" y="31664"/>
                        <a:pt x="684236" y="0"/>
                        <a:pt x="963047" y="0"/>
                      </a:cubicBezTo>
                      <a:close/>
                    </a:path>
                  </a:pathLst>
                </a:cu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1" name="Rectangle: Rounded Corners 10"/>
                <p:cNvSpPr/>
                <p:nvPr userDrawn="1"/>
              </p:nvSpPr>
              <p:spPr>
                <a:xfrm>
                  <a:off x="7866063" y="4694238"/>
                  <a:ext cx="2476499" cy="2890837"/>
                </a:xfrm>
                <a:prstGeom prst="roundRect">
                  <a:avLst>
                    <a:gd name="adj" fmla="val 18013"/>
                  </a:avLst>
                </a:pr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2" name="Rectangle: Rounded Corners 13"/>
                <p:cNvSpPr/>
                <p:nvPr userDrawn="1"/>
              </p:nvSpPr>
              <p:spPr>
                <a:xfrm>
                  <a:off x="7947026" y="4756150"/>
                  <a:ext cx="2314574" cy="2724150"/>
                </a:xfrm>
                <a:prstGeom prst="roundRect">
                  <a:avLst>
                    <a:gd name="adj" fmla="val 16255"/>
                  </a:avLst>
                </a:pr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3" name="Freeform: Shape 15"/>
                <p:cNvSpPr/>
                <p:nvPr userDrawn="1"/>
              </p:nvSpPr>
              <p:spPr>
                <a:xfrm>
                  <a:off x="10291366" y="5360988"/>
                  <a:ext cx="184547" cy="495300"/>
                </a:xfrm>
                <a:custGeom>
                  <a:avLst/>
                  <a:gdLst>
                    <a:gd name="connsiteX0" fmla="*/ 51197 w 184547"/>
                    <a:gd name="connsiteY0" fmla="*/ 0 h 495300"/>
                    <a:gd name="connsiteX1" fmla="*/ 117872 w 184547"/>
                    <a:gd name="connsiteY1" fmla="*/ 0 h 495300"/>
                    <a:gd name="connsiteX2" fmla="*/ 134540 w 184547"/>
                    <a:gd name="connsiteY2" fmla="*/ 0 h 495300"/>
                    <a:gd name="connsiteX3" fmla="*/ 134540 w 184547"/>
                    <a:gd name="connsiteY3" fmla="*/ 6904 h 495300"/>
                    <a:gd name="connsiteX4" fmla="*/ 165019 w 184547"/>
                    <a:gd name="connsiteY4" fmla="*/ 19529 h 495300"/>
                    <a:gd name="connsiteX5" fmla="*/ 184547 w 184547"/>
                    <a:gd name="connsiteY5" fmla="*/ 66675 h 495300"/>
                    <a:gd name="connsiteX6" fmla="*/ 184547 w 184547"/>
                    <a:gd name="connsiteY6" fmla="*/ 428625 h 495300"/>
                    <a:gd name="connsiteX7" fmla="*/ 165019 w 184547"/>
                    <a:gd name="connsiteY7" fmla="*/ 475772 h 495300"/>
                    <a:gd name="connsiteX8" fmla="*/ 134540 w 184547"/>
                    <a:gd name="connsiteY8" fmla="*/ 488396 h 495300"/>
                    <a:gd name="connsiteX9" fmla="*/ 134540 w 184547"/>
                    <a:gd name="connsiteY9" fmla="*/ 495300 h 495300"/>
                    <a:gd name="connsiteX10" fmla="*/ 117872 w 184547"/>
                    <a:gd name="connsiteY10" fmla="*/ 495300 h 495300"/>
                    <a:gd name="connsiteX11" fmla="*/ 51197 w 184547"/>
                    <a:gd name="connsiteY11" fmla="*/ 495300 h 495300"/>
                    <a:gd name="connsiteX12" fmla="*/ 0 w 184547"/>
                    <a:gd name="connsiteY12" fmla="*/ 247650 h 495300"/>
                    <a:gd name="connsiteX13" fmla="*/ 51197 w 184547"/>
                    <a:gd name="connsiteY13"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547" h="495300">
                      <a:moveTo>
                        <a:pt x="51197" y="0"/>
                      </a:moveTo>
                      <a:lnTo>
                        <a:pt x="117872" y="0"/>
                      </a:lnTo>
                      <a:lnTo>
                        <a:pt x="134540" y="0"/>
                      </a:lnTo>
                      <a:lnTo>
                        <a:pt x="134540" y="6904"/>
                      </a:lnTo>
                      <a:lnTo>
                        <a:pt x="165019" y="19529"/>
                      </a:lnTo>
                      <a:cubicBezTo>
                        <a:pt x="177084" y="31595"/>
                        <a:pt x="184547" y="48263"/>
                        <a:pt x="184547" y="66675"/>
                      </a:cubicBezTo>
                      <a:lnTo>
                        <a:pt x="184547" y="428625"/>
                      </a:lnTo>
                      <a:cubicBezTo>
                        <a:pt x="184547" y="447037"/>
                        <a:pt x="177084" y="463706"/>
                        <a:pt x="165019" y="475772"/>
                      </a:cubicBezTo>
                      <a:lnTo>
                        <a:pt x="134540" y="488396"/>
                      </a:lnTo>
                      <a:lnTo>
                        <a:pt x="134540" y="495300"/>
                      </a:lnTo>
                      <a:lnTo>
                        <a:pt x="117872" y="495300"/>
                      </a:lnTo>
                      <a:lnTo>
                        <a:pt x="51197" y="495300"/>
                      </a:lnTo>
                      <a:cubicBezTo>
                        <a:pt x="22922" y="495300"/>
                        <a:pt x="0" y="384423"/>
                        <a:pt x="0" y="247650"/>
                      </a:cubicBezTo>
                      <a:cubicBezTo>
                        <a:pt x="0" y="110877"/>
                        <a:pt x="22922" y="0"/>
                        <a:pt x="51197" y="0"/>
                      </a:cubicBezTo>
                      <a:close/>
                    </a:path>
                  </a:pathLst>
                </a:cu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4" name="Rectangle: Rounded Corners 16"/>
                <p:cNvSpPr/>
                <p:nvPr userDrawn="1"/>
              </p:nvSpPr>
              <p:spPr>
                <a:xfrm>
                  <a:off x="10318750" y="6227763"/>
                  <a:ext cx="73819" cy="690562"/>
                </a:xfrm>
                <a:prstGeom prst="roundRect">
                  <a:avLst>
                    <a:gd name="adj" fmla="val 50000"/>
                  </a:avLst>
                </a:pr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grpSp>
          <p:pic>
            <p:nvPicPr>
              <p:cNvPr id="28" name="图片占位符 3"/>
              <p:cNvPicPr>
                <a:picLocks noChangeAspect="1"/>
              </p:cNvPicPr>
              <p:nvPr/>
            </p:nvPicPr>
            <p:blipFill>
              <a:blip r:embed="rId2" cstate="screen"/>
              <a:srcRect/>
              <a:stretch>
                <a:fillRect/>
              </a:stretch>
            </p:blipFill>
            <p:spPr>
              <a:xfrm>
                <a:off x="1569043" y="2239593"/>
                <a:ext cx="2090057" cy="2438400"/>
              </a:xfrm>
              <a:prstGeom prst="roundRect">
                <a:avLst>
                  <a:gd name="adj" fmla="val 11006"/>
                </a:avLst>
              </a:prstGeom>
            </p:spPr>
          </p:pic>
        </p:grpSp>
      </p:grpSp>
      <p:sp>
        <p:nvSpPr>
          <p:cNvPr id="35" name="矩形 34"/>
          <p:cNvSpPr/>
          <p:nvPr/>
        </p:nvSpPr>
        <p:spPr>
          <a:xfrm>
            <a:off x="1421717" y="2115053"/>
            <a:ext cx="5696933" cy="793615"/>
          </a:xfrm>
          <a:prstGeom prst="rect">
            <a:avLst/>
          </a:prstGeom>
          <a:effectLst/>
        </p:spPr>
        <p:txBody>
          <a:bodyPr wrap="square">
            <a:spAutoFit/>
          </a:bodyPr>
          <a:lstStyle/>
          <a:p>
            <a:pPr>
              <a:lnSpc>
                <a:spcPct val="150000"/>
              </a:lnSpc>
              <a:buClr>
                <a:srgbClr val="E24848"/>
              </a:buClr>
            </a:pPr>
            <a:r>
              <a:rPr lang="zh-CN" altLang="en-US" sz="105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endParaRPr lang="zh-CN" altLang="en-US" sz="1050" noProof="1">
              <a:solidFill>
                <a:schemeClr val="tx1">
                  <a:lumMod val="50000"/>
                  <a:lumOff val="50000"/>
                </a:schemeClr>
              </a:solidFill>
              <a:cs typeface="+mn-ea"/>
              <a:sym typeface="+mn-lt"/>
            </a:endParaRPr>
          </a:p>
        </p:txBody>
      </p:sp>
      <p:sp>
        <p:nvSpPr>
          <p:cNvPr id="36" name="矩形 35"/>
          <p:cNvSpPr/>
          <p:nvPr/>
        </p:nvSpPr>
        <p:spPr>
          <a:xfrm>
            <a:off x="1421718" y="3800445"/>
            <a:ext cx="5922746" cy="793615"/>
          </a:xfrm>
          <a:prstGeom prst="rect">
            <a:avLst/>
          </a:prstGeom>
          <a:effectLst/>
        </p:spPr>
        <p:txBody>
          <a:bodyPr wrap="square">
            <a:spAutoFit/>
          </a:bodyPr>
          <a:lstStyle/>
          <a:p>
            <a:pPr>
              <a:lnSpc>
                <a:spcPct val="150000"/>
              </a:lnSpc>
              <a:buClr>
                <a:srgbClr val="E24848"/>
              </a:buClr>
            </a:pPr>
            <a:r>
              <a:rPr lang="zh-CN" altLang="en-US" sz="105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endParaRPr lang="zh-CN" altLang="en-US" sz="1050" noProof="1">
              <a:solidFill>
                <a:schemeClr val="tx1">
                  <a:lumMod val="50000"/>
                  <a:lumOff val="50000"/>
                </a:schemeClr>
              </a:solidFill>
              <a:cs typeface="+mn-ea"/>
              <a:sym typeface="+mn-lt"/>
            </a:endParaRPr>
          </a:p>
        </p:txBody>
      </p:sp>
      <p:sp>
        <p:nvSpPr>
          <p:cNvPr id="37" name="Rounded Rectangle 48"/>
          <p:cNvSpPr/>
          <p:nvPr/>
        </p:nvSpPr>
        <p:spPr>
          <a:xfrm>
            <a:off x="1421717" y="1663103"/>
            <a:ext cx="1969305" cy="347216"/>
          </a:xfrm>
          <a:prstGeom prst="roundRect">
            <a:avLst/>
          </a:prstGeom>
          <a:gradFill>
            <a:gsLst>
              <a:gs pos="0">
                <a:srgbClr val="5B9BD5">
                  <a:lumMod val="50000"/>
                </a:srgbClr>
              </a:gs>
              <a:gs pos="47000">
                <a:srgbClr val="5B9BD5">
                  <a:lumMod val="75000"/>
                </a:srgbClr>
              </a:gs>
              <a:gs pos="100000">
                <a:srgbClr val="00B0F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添加标题内容</a:t>
            </a:r>
            <a:endParaRPr lang="zh-CN" altLang="en-US" sz="1600" dirty="0">
              <a:solidFill>
                <a:schemeClr val="bg1"/>
              </a:solidFill>
              <a:cs typeface="+mn-ea"/>
              <a:sym typeface="+mn-lt"/>
            </a:endParaRPr>
          </a:p>
        </p:txBody>
      </p:sp>
      <p:sp>
        <p:nvSpPr>
          <p:cNvPr id="38" name="Rounded Rectangle 48"/>
          <p:cNvSpPr/>
          <p:nvPr/>
        </p:nvSpPr>
        <p:spPr>
          <a:xfrm>
            <a:off x="1421717" y="3350855"/>
            <a:ext cx="2047362" cy="347216"/>
          </a:xfrm>
          <a:prstGeom prst="roundRect">
            <a:avLst/>
          </a:prstGeom>
          <a:gradFill>
            <a:gsLst>
              <a:gs pos="0">
                <a:srgbClr val="5B9BD5">
                  <a:lumMod val="50000"/>
                </a:srgbClr>
              </a:gs>
              <a:gs pos="47000">
                <a:srgbClr val="5B9BD5">
                  <a:lumMod val="75000"/>
                </a:srgbClr>
              </a:gs>
              <a:gs pos="100000">
                <a:srgbClr val="00B0F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添加标题内容</a:t>
            </a:r>
            <a:endParaRPr lang="zh-CN" altLang="en-US" sz="1600" dirty="0">
              <a:solidFill>
                <a:schemeClr val="bg1"/>
              </a:solidFill>
              <a:cs typeface="+mn-ea"/>
              <a:sym typeface="+mn-lt"/>
            </a:endParaRPr>
          </a:p>
        </p:txBody>
      </p:sp>
      <p:sp>
        <p:nvSpPr>
          <p:cNvPr id="39" name="矩形 38"/>
          <p:cNvSpPr/>
          <p:nvPr/>
        </p:nvSpPr>
        <p:spPr>
          <a:xfrm>
            <a:off x="1421718" y="5485837"/>
            <a:ext cx="5922746" cy="793615"/>
          </a:xfrm>
          <a:prstGeom prst="rect">
            <a:avLst/>
          </a:prstGeom>
          <a:effectLst/>
        </p:spPr>
        <p:txBody>
          <a:bodyPr wrap="square">
            <a:spAutoFit/>
          </a:bodyPr>
          <a:lstStyle/>
          <a:p>
            <a:pPr>
              <a:lnSpc>
                <a:spcPct val="150000"/>
              </a:lnSpc>
              <a:buClr>
                <a:srgbClr val="E24848"/>
              </a:buClr>
            </a:pPr>
            <a:r>
              <a:rPr lang="zh-CN" altLang="en-US" sz="105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endParaRPr lang="zh-CN" altLang="en-US" sz="1050" noProof="1">
              <a:solidFill>
                <a:schemeClr val="tx1">
                  <a:lumMod val="50000"/>
                  <a:lumOff val="50000"/>
                </a:schemeClr>
              </a:solidFill>
              <a:cs typeface="+mn-ea"/>
              <a:sym typeface="+mn-lt"/>
            </a:endParaRPr>
          </a:p>
        </p:txBody>
      </p:sp>
      <p:sp>
        <p:nvSpPr>
          <p:cNvPr id="40" name="Rounded Rectangle 48"/>
          <p:cNvSpPr/>
          <p:nvPr/>
        </p:nvSpPr>
        <p:spPr>
          <a:xfrm>
            <a:off x="1421717" y="5038608"/>
            <a:ext cx="2047362" cy="347216"/>
          </a:xfrm>
          <a:prstGeom prst="roundRect">
            <a:avLst/>
          </a:prstGeom>
          <a:gradFill>
            <a:gsLst>
              <a:gs pos="0">
                <a:srgbClr val="5B9BD5">
                  <a:lumMod val="50000"/>
                </a:srgbClr>
              </a:gs>
              <a:gs pos="47000">
                <a:srgbClr val="5B9BD5">
                  <a:lumMod val="75000"/>
                </a:srgbClr>
              </a:gs>
              <a:gs pos="100000">
                <a:srgbClr val="00B0F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添加标题内容</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35" grpId="0"/>
      <p:bldP spid="36" grpId="0"/>
      <p:bldP spid="37" grpId="0" animBg="1"/>
      <p:bldP spid="38" grpId="0" animBg="1"/>
      <p:bldP spid="39" grpId="0"/>
      <p:bldP spid="4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sp>
        <p:nvSpPr>
          <p:cNvPr id="49" name="圆角矩形 3"/>
          <p:cNvSpPr/>
          <p:nvPr/>
        </p:nvSpPr>
        <p:spPr>
          <a:xfrm>
            <a:off x="938956" y="3321185"/>
            <a:ext cx="3264363" cy="2607496"/>
          </a:xfrm>
          <a:prstGeom prst="roundRect">
            <a:avLst>
              <a:gd name="adj" fmla="val 9450"/>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sp>
        <p:nvSpPr>
          <p:cNvPr id="50" name="圆角矩形 9"/>
          <p:cNvSpPr/>
          <p:nvPr/>
        </p:nvSpPr>
        <p:spPr>
          <a:xfrm>
            <a:off x="4562716" y="3321183"/>
            <a:ext cx="3264363" cy="2607496"/>
          </a:xfrm>
          <a:prstGeom prst="roundRect">
            <a:avLst>
              <a:gd name="adj" fmla="val 7846"/>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sp>
        <p:nvSpPr>
          <p:cNvPr id="51" name="圆角矩形 10"/>
          <p:cNvSpPr/>
          <p:nvPr/>
        </p:nvSpPr>
        <p:spPr>
          <a:xfrm>
            <a:off x="8208235" y="3321182"/>
            <a:ext cx="3264363" cy="2607496"/>
          </a:xfrm>
          <a:prstGeom prst="roundRect">
            <a:avLst>
              <a:gd name="adj" fmla="val 7445"/>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nvGrpSpPr>
          <p:cNvPr id="52" name="组合 51"/>
          <p:cNvGrpSpPr/>
          <p:nvPr/>
        </p:nvGrpSpPr>
        <p:grpSpPr>
          <a:xfrm>
            <a:off x="-514049" y="1854125"/>
            <a:ext cx="3980494" cy="4074553"/>
            <a:chOff x="2160003" y="2746644"/>
            <a:chExt cx="3526233" cy="3609554"/>
          </a:xfrm>
        </p:grpSpPr>
        <p:pic>
          <p:nvPicPr>
            <p:cNvPr id="53" name="图片 52"/>
            <p:cNvPicPr>
              <a:picLocks noChangeAspect="1"/>
            </p:cNvPicPr>
            <p:nvPr/>
          </p:nvPicPr>
          <p:blipFill>
            <a:blip r:embed="rId1" cstate="screen"/>
            <a:stretch>
              <a:fillRect/>
            </a:stretch>
          </p:blipFill>
          <p:spPr>
            <a:xfrm>
              <a:off x="2160003" y="3048017"/>
              <a:ext cx="3368174" cy="3308181"/>
            </a:xfrm>
            <a:prstGeom prst="rect">
              <a:avLst/>
            </a:prstGeom>
          </p:spPr>
        </p:pic>
        <p:sp>
          <p:nvSpPr>
            <p:cNvPr id="54" name="椭圆 53"/>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grpSp>
        <p:nvGrpSpPr>
          <p:cNvPr id="55" name="组合 54"/>
          <p:cNvGrpSpPr/>
          <p:nvPr/>
        </p:nvGrpSpPr>
        <p:grpSpPr>
          <a:xfrm>
            <a:off x="6759311" y="1900656"/>
            <a:ext cx="3980494" cy="4074553"/>
            <a:chOff x="2160003" y="2746644"/>
            <a:chExt cx="3526233" cy="3609554"/>
          </a:xfrm>
        </p:grpSpPr>
        <p:pic>
          <p:nvPicPr>
            <p:cNvPr id="56" name="图片 55"/>
            <p:cNvPicPr>
              <a:picLocks noChangeAspect="1"/>
            </p:cNvPicPr>
            <p:nvPr/>
          </p:nvPicPr>
          <p:blipFill>
            <a:blip r:embed="rId1" cstate="screen"/>
            <a:stretch>
              <a:fillRect/>
            </a:stretch>
          </p:blipFill>
          <p:spPr>
            <a:xfrm>
              <a:off x="2160003" y="3048017"/>
              <a:ext cx="3368174" cy="3308181"/>
            </a:xfrm>
            <a:prstGeom prst="rect">
              <a:avLst/>
            </a:prstGeom>
          </p:spPr>
        </p:pic>
        <p:sp>
          <p:nvSpPr>
            <p:cNvPr id="57" name="椭圆 56"/>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58" name="矩形 57"/>
          <p:cNvSpPr/>
          <p:nvPr/>
        </p:nvSpPr>
        <p:spPr>
          <a:xfrm>
            <a:off x="1965843" y="2554369"/>
            <a:ext cx="1210589" cy="400110"/>
          </a:xfrm>
          <a:prstGeom prst="rect">
            <a:avLst/>
          </a:prstGeom>
        </p:spPr>
        <p:txBody>
          <a:bodyPr wrap="none">
            <a:spAutoFit/>
          </a:bodyPr>
          <a:lstStyle/>
          <a:p>
            <a:pPr algn="ctr"/>
            <a:r>
              <a:rPr lang="zh-CN" altLang="en-US" sz="2000" dirty="0">
                <a:solidFill>
                  <a:prstClr val="white"/>
                </a:solidFill>
                <a:cs typeface="+mn-ea"/>
                <a:sym typeface="+mn-lt"/>
              </a:rPr>
              <a:t>市场方面</a:t>
            </a:r>
            <a:endParaRPr lang="zh-CN" altLang="en-US" sz="2000" dirty="0">
              <a:solidFill>
                <a:prstClr val="white"/>
              </a:solidFill>
              <a:cs typeface="+mn-ea"/>
              <a:sym typeface="+mn-lt"/>
            </a:endParaRPr>
          </a:p>
        </p:txBody>
      </p:sp>
      <p:sp>
        <p:nvSpPr>
          <p:cNvPr id="59" name="矩形 58"/>
          <p:cNvSpPr/>
          <p:nvPr/>
        </p:nvSpPr>
        <p:spPr>
          <a:xfrm>
            <a:off x="9224171" y="2562138"/>
            <a:ext cx="1210589" cy="400110"/>
          </a:xfrm>
          <a:prstGeom prst="rect">
            <a:avLst/>
          </a:prstGeom>
        </p:spPr>
        <p:txBody>
          <a:bodyPr wrap="none">
            <a:spAutoFit/>
          </a:bodyPr>
          <a:lstStyle/>
          <a:p>
            <a:pPr algn="ctr"/>
            <a:r>
              <a:rPr lang="zh-CN" altLang="en-US" sz="2000" dirty="0">
                <a:solidFill>
                  <a:prstClr val="white"/>
                </a:solidFill>
                <a:cs typeface="+mn-ea"/>
                <a:sym typeface="+mn-lt"/>
              </a:rPr>
              <a:t>服务方面</a:t>
            </a:r>
            <a:endParaRPr lang="zh-CN" altLang="en-US" sz="2000" dirty="0">
              <a:solidFill>
                <a:prstClr val="white"/>
              </a:solidFill>
              <a:cs typeface="+mn-ea"/>
              <a:sym typeface="+mn-lt"/>
            </a:endParaRPr>
          </a:p>
        </p:txBody>
      </p:sp>
      <p:sp>
        <p:nvSpPr>
          <p:cNvPr id="60" name="TextBox 20"/>
          <p:cNvSpPr txBox="1"/>
          <p:nvPr/>
        </p:nvSpPr>
        <p:spPr>
          <a:xfrm>
            <a:off x="1291155" y="4148697"/>
            <a:ext cx="2592288" cy="1432123"/>
          </a:xfrm>
          <a:prstGeom prst="rect">
            <a:avLst/>
          </a:prstGeom>
          <a:noFill/>
        </p:spPr>
        <p:txBody>
          <a:bodyPr wrap="square" lIns="0" tIns="0" rIns="0" bIns="0" rtlCol="0">
            <a:spAutoFit/>
          </a:bodyPr>
          <a:lstStyle/>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a:t>
            </a:r>
            <a:endParaRPr lang="en-US" altLang="zh-CN" sz="900" dirty="0">
              <a:solidFill>
                <a:prstClr val="black">
                  <a:lumMod val="65000"/>
                  <a:lumOff val="35000"/>
                </a:prstClr>
              </a:solidFill>
              <a:cs typeface="+mn-ea"/>
              <a:sym typeface="+mn-lt"/>
            </a:endParaRPr>
          </a:p>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点击输入简要文字内容，文字内容需概括精炼，不用多余的文字修饰。点击输入简要文字内容，文字内容需概括精炼，不用多余的文字修饰。点击输入简要文字内容，文字内容</a:t>
            </a:r>
            <a:endParaRPr lang="zh-CN" altLang="en-US" sz="900" b="1" dirty="0">
              <a:solidFill>
                <a:prstClr val="black">
                  <a:lumMod val="65000"/>
                  <a:lumOff val="35000"/>
                </a:prstClr>
              </a:solidFill>
              <a:cs typeface="+mn-ea"/>
              <a:sym typeface="+mn-lt"/>
            </a:endParaRPr>
          </a:p>
        </p:txBody>
      </p:sp>
      <p:sp>
        <p:nvSpPr>
          <p:cNvPr id="61" name="TextBox 21"/>
          <p:cNvSpPr txBox="1"/>
          <p:nvPr/>
        </p:nvSpPr>
        <p:spPr>
          <a:xfrm>
            <a:off x="4898753" y="4141172"/>
            <a:ext cx="2592288" cy="1432123"/>
          </a:xfrm>
          <a:prstGeom prst="rect">
            <a:avLst/>
          </a:prstGeom>
          <a:noFill/>
        </p:spPr>
        <p:txBody>
          <a:bodyPr wrap="square" lIns="0" tIns="0" rIns="0" bIns="0" rtlCol="0">
            <a:spAutoFit/>
          </a:bodyPr>
          <a:lstStyle/>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a:t>
            </a:r>
            <a:endParaRPr lang="en-US" altLang="zh-CN" sz="900" dirty="0">
              <a:solidFill>
                <a:prstClr val="black">
                  <a:lumMod val="65000"/>
                  <a:lumOff val="35000"/>
                </a:prstClr>
              </a:solidFill>
              <a:cs typeface="+mn-ea"/>
              <a:sym typeface="+mn-lt"/>
            </a:endParaRPr>
          </a:p>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点击输入简要文字内容，文字内容需概括精炼，不用多余的文字修饰。点击输入简要文字内容，文字内容需概括精炼，不用多余的文字修饰。点击输入简要文字内容，文字内容需概括精炼，不用</a:t>
            </a:r>
            <a:endParaRPr lang="zh-CN" altLang="en-US" sz="900" b="1" dirty="0">
              <a:solidFill>
                <a:prstClr val="black">
                  <a:lumMod val="65000"/>
                  <a:lumOff val="35000"/>
                </a:prstClr>
              </a:solidFill>
              <a:cs typeface="+mn-ea"/>
              <a:sym typeface="+mn-lt"/>
            </a:endParaRPr>
          </a:p>
        </p:txBody>
      </p:sp>
      <p:sp>
        <p:nvSpPr>
          <p:cNvPr id="62" name="TextBox 22"/>
          <p:cNvSpPr txBox="1"/>
          <p:nvPr/>
        </p:nvSpPr>
        <p:spPr>
          <a:xfrm>
            <a:off x="8544272" y="4150340"/>
            <a:ext cx="2592288" cy="1432123"/>
          </a:xfrm>
          <a:prstGeom prst="rect">
            <a:avLst/>
          </a:prstGeom>
          <a:noFill/>
        </p:spPr>
        <p:txBody>
          <a:bodyPr wrap="square" lIns="0" tIns="0" rIns="0" bIns="0" rtlCol="0">
            <a:spAutoFit/>
          </a:bodyPr>
          <a:lstStyle/>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a:t>
            </a:r>
            <a:endParaRPr lang="en-US" altLang="zh-CN" sz="900" dirty="0">
              <a:solidFill>
                <a:prstClr val="black">
                  <a:lumMod val="65000"/>
                  <a:lumOff val="35000"/>
                </a:prstClr>
              </a:solidFill>
              <a:cs typeface="+mn-ea"/>
              <a:sym typeface="+mn-lt"/>
            </a:endParaRPr>
          </a:p>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点击输入简要文字内容，文字内容需概括精炼，不用多余的文字修饰。点击输入简要文字内容，文字内容需概括精炼，不用多余的文字修饰。点击输入简要文字内容，文字内容需概括精炼，不用</a:t>
            </a:r>
            <a:endParaRPr lang="zh-CN" altLang="en-US" sz="900" b="1" dirty="0">
              <a:solidFill>
                <a:prstClr val="black">
                  <a:lumMod val="65000"/>
                  <a:lumOff val="35000"/>
                </a:prstClr>
              </a:solidFill>
              <a:cs typeface="+mn-ea"/>
              <a:sym typeface="+mn-lt"/>
            </a:endParaRPr>
          </a:p>
        </p:txBody>
      </p:sp>
      <p:grpSp>
        <p:nvGrpSpPr>
          <p:cNvPr id="63" name="组合 62"/>
          <p:cNvGrpSpPr/>
          <p:nvPr/>
        </p:nvGrpSpPr>
        <p:grpSpPr>
          <a:xfrm>
            <a:off x="3000587" y="1881381"/>
            <a:ext cx="4145876" cy="4245565"/>
            <a:chOff x="5528177" y="3619500"/>
            <a:chExt cx="3565023" cy="3650745"/>
          </a:xfrm>
        </p:grpSpPr>
        <p:pic>
          <p:nvPicPr>
            <p:cNvPr id="64" name="图片 63"/>
            <p:cNvPicPr>
              <a:picLocks noChangeAspect="1"/>
            </p:cNvPicPr>
            <p:nvPr/>
          </p:nvPicPr>
          <p:blipFill>
            <a:blip r:embed="rId2" cstate="screen"/>
            <a:stretch>
              <a:fillRect/>
            </a:stretch>
          </p:blipFill>
          <p:spPr>
            <a:xfrm>
              <a:off x="5528177" y="3962064"/>
              <a:ext cx="3368174" cy="3308181"/>
            </a:xfrm>
            <a:prstGeom prst="rect">
              <a:avLst/>
            </a:prstGeom>
          </p:spPr>
        </p:pic>
        <p:sp>
          <p:nvSpPr>
            <p:cNvPr id="65" name="椭圆 6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66" name="矩形 65"/>
          <p:cNvSpPr/>
          <p:nvPr/>
        </p:nvSpPr>
        <p:spPr>
          <a:xfrm>
            <a:off x="5589603" y="2554369"/>
            <a:ext cx="1210589" cy="400110"/>
          </a:xfrm>
          <a:prstGeom prst="rect">
            <a:avLst/>
          </a:prstGeom>
        </p:spPr>
        <p:txBody>
          <a:bodyPr wrap="none">
            <a:spAutoFit/>
          </a:bodyPr>
          <a:lstStyle/>
          <a:p>
            <a:pPr algn="ctr"/>
            <a:r>
              <a:rPr lang="zh-CN" altLang="en-US" sz="2000" dirty="0">
                <a:gradFill>
                  <a:gsLst>
                    <a:gs pos="0">
                      <a:srgbClr val="5B9BD5">
                        <a:lumMod val="50000"/>
                      </a:srgbClr>
                    </a:gs>
                    <a:gs pos="47000">
                      <a:srgbClr val="5B9BD5">
                        <a:lumMod val="75000"/>
                      </a:srgbClr>
                    </a:gs>
                    <a:gs pos="100000">
                      <a:srgbClr val="00B0F0"/>
                    </a:gs>
                  </a:gsLst>
                  <a:lin ang="18000000" scaled="0"/>
                </a:gradFill>
                <a:cs typeface="+mn-ea"/>
                <a:sym typeface="+mn-lt"/>
              </a:rPr>
              <a:t>产品方面</a:t>
            </a:r>
            <a:endParaRPr lang="zh-CN" altLang="en-US" sz="20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49" grpId="0" animBg="1"/>
      <p:bldP spid="49" grpId="1" animBg="1"/>
      <p:bldP spid="50" grpId="0" animBg="1"/>
      <p:bldP spid="50" grpId="1" animBg="1"/>
      <p:bldP spid="51" grpId="0" animBg="1"/>
      <p:bldP spid="51" grpId="1" animBg="1"/>
      <p:bldP spid="58" grpId="0"/>
      <p:bldP spid="58" grpId="1"/>
      <p:bldP spid="59" grpId="0"/>
      <p:bldP spid="59" grpId="1"/>
      <p:bldP spid="60" grpId="0"/>
      <p:bldP spid="60" grpId="1"/>
      <p:bldP spid="61" grpId="0"/>
      <p:bldP spid="61" grpId="1"/>
      <p:bldP spid="62" grpId="0"/>
      <p:bldP spid="62" grpId="1"/>
      <p:bldP spid="66" grpId="0"/>
      <p:bldP spid="66"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910692" y="-1813663"/>
              <a:ext cx="851515"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04</a:t>
              </a:r>
              <a:endParaRPr kumimoji="0" lang="zh-CN" altLang="en-US"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6" name="图片 15"/>
          <p:cNvPicPr>
            <a:picLocks noChangeAspect="1"/>
          </p:cNvPicPr>
          <p:nvPr/>
        </p:nvPicPr>
        <p:blipFill>
          <a:blip r:embed="rId2" cstate="screen"/>
          <a:stretch>
            <a:fillRect/>
          </a:stretch>
        </p:blipFill>
        <p:spPr>
          <a:xfrm>
            <a:off x="408381" y="325766"/>
            <a:ext cx="1348034" cy="535135"/>
          </a:xfrm>
          <a:prstGeom prst="rect">
            <a:avLst/>
          </a:prstGeom>
        </p:spPr>
      </p:pic>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2582758" cy="1107996"/>
          </a:xfrm>
          <a:prstGeom prst="rect">
            <a:avLst/>
          </a:prstGeom>
          <a:noFill/>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FOUR</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5663"/>
          </a:xfrm>
          <a:prstGeom prst="rect">
            <a:avLst/>
          </a:prstGeom>
          <a:noFill/>
          <a:effectLst/>
        </p:spPr>
        <p:txBody>
          <a:bodyPr wrap="square" rtlCol="0">
            <a:spAutoFit/>
          </a:bodyPr>
          <a:lstStyle/>
          <a:p>
            <a:r>
              <a:rPr lang="zh-CN" altLang="en-US" sz="6000" dirty="0">
                <a:cs typeface="+mn-ea"/>
                <a:sym typeface="+mn-lt"/>
              </a:rPr>
              <a:t>未来发展规划</a:t>
            </a:r>
            <a:endParaRPr lang="zh-CN" altLang="en-US" sz="6000" dirty="0">
              <a:cs typeface="+mn-ea"/>
              <a:sym typeface="+mn-lt"/>
            </a:endParaRPr>
          </a:p>
        </p:txBody>
      </p:sp>
      <p:sp>
        <p:nvSpPr>
          <p:cNvPr id="20" name="矩形 19"/>
          <p:cNvSpPr/>
          <p:nvPr/>
        </p:nvSpPr>
        <p:spPr>
          <a:xfrm>
            <a:off x="6096000" y="4399248"/>
            <a:ext cx="4572794" cy="577089"/>
          </a:xfrm>
          <a:prstGeom prst="rect">
            <a:avLst/>
          </a:prstGeom>
        </p:spPr>
        <p:txBody>
          <a:bodyPr lIns="91448" tIns="45724" rIns="91448" bIns="45724">
            <a:spAutoFit/>
          </a:bodyPr>
          <a:lstStyle/>
          <a:p>
            <a:r>
              <a:rPr lang="en-US" altLang="zh-CN" sz="1050" dirty="0">
                <a:solidFill>
                  <a:schemeClr val="bg1">
                    <a:lumMod val="75000"/>
                  </a:schemeClr>
                </a:solidFill>
                <a:cs typeface="+mn-ea"/>
                <a:sym typeface="+mn-lt"/>
              </a:rPr>
              <a:t>Chinese  companies  will no longer remain in the hard stage and they are also promoting a culture Chinese  companies  will no longer remain </a:t>
            </a:r>
            <a:endParaRPr lang="en-US" altLang="zh-CN" sz="1050" dirty="0">
              <a:solidFill>
                <a:schemeClr val="bg1">
                  <a:lumMod val="75000"/>
                </a:schemeClr>
              </a:solidFill>
              <a:cs typeface="+mn-ea"/>
              <a:sym typeface="+mn-lt"/>
            </a:endParaRPr>
          </a:p>
          <a:p>
            <a:r>
              <a:rPr lang="en-US" altLang="zh-CN" sz="1050" dirty="0">
                <a:solidFill>
                  <a:schemeClr val="bg1">
                    <a:lumMod val="75000"/>
                  </a:schemeClr>
                </a:solidFill>
                <a:cs typeface="+mn-ea"/>
                <a:sym typeface="+mn-lt"/>
              </a:rPr>
              <a:t>in the hard stage and they are also wang ling </a:t>
            </a:r>
            <a:r>
              <a:rPr lang="en-US" altLang="zh-CN" sz="1050" dirty="0" err="1">
                <a:solidFill>
                  <a:schemeClr val="bg1">
                    <a:lumMod val="75000"/>
                  </a:schemeClr>
                </a:solidFill>
                <a:cs typeface="+mn-ea"/>
                <a:sym typeface="+mn-lt"/>
              </a:rPr>
              <a:t>yan</a:t>
            </a:r>
            <a:r>
              <a:rPr lang="en-US" altLang="zh-CN" sz="1050" dirty="0">
                <a:solidFill>
                  <a:schemeClr val="bg1">
                    <a:lumMod val="75000"/>
                  </a:schemeClr>
                </a:solidFill>
                <a:cs typeface="+mn-ea"/>
                <a:sym typeface="+mn-lt"/>
              </a:rPr>
              <a:t> a culture</a:t>
            </a:r>
            <a:endParaRPr lang="en-US" altLang="zh-CN" sz="1050" dirty="0">
              <a:solidFill>
                <a:schemeClr val="bg1">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p:bldP spid="17" grpId="1"/>
      <p:bldP spid="18"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974495" y="1386435"/>
            <a:ext cx="9538614" cy="9657177"/>
            <a:chOff x="1890384" y="1656973"/>
            <a:chExt cx="9538614" cy="9657177"/>
          </a:xfrm>
        </p:grpSpPr>
        <p:pic>
          <p:nvPicPr>
            <p:cNvPr id="42" name="图片 41"/>
            <p:cNvPicPr>
              <a:picLocks noChangeAspect="1"/>
            </p:cNvPicPr>
            <p:nvPr/>
          </p:nvPicPr>
          <p:blipFill>
            <a:blip r:embed="rId1"/>
            <a:stretch>
              <a:fillRect/>
            </a:stretch>
          </p:blipFill>
          <p:spPr>
            <a:xfrm>
              <a:off x="1890384" y="2387478"/>
              <a:ext cx="9088554" cy="8926672"/>
            </a:xfrm>
            <a:prstGeom prst="rect">
              <a:avLst/>
            </a:prstGeom>
          </p:spPr>
        </p:pic>
        <p:pic>
          <p:nvPicPr>
            <p:cNvPr id="36" name="Picture Placeholder 6"/>
            <p:cNvPicPr>
              <a:picLocks noChangeAspect="1"/>
            </p:cNvPicPr>
            <p:nvPr/>
          </p:nvPicPr>
          <p:blipFill>
            <a:blip r:embed="rId2" cstate="screen"/>
            <a:srcRect/>
            <a:stretch>
              <a:fillRect/>
            </a:stretch>
          </p:blipFill>
          <p:spPr>
            <a:xfrm>
              <a:off x="7177664" y="1656973"/>
              <a:ext cx="4251334" cy="4144187"/>
            </a:xfrm>
            <a:prstGeom prst="ellipse">
              <a:avLst/>
            </a:prstGeom>
            <a:ln w="63500" cap="rnd">
              <a:noFill/>
            </a:ln>
            <a:effectLst/>
          </p:spPr>
        </p:pic>
      </p:grpSp>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3"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sp>
        <p:nvSpPr>
          <p:cNvPr id="8" name="矩形 7"/>
          <p:cNvSpPr/>
          <p:nvPr/>
        </p:nvSpPr>
        <p:spPr>
          <a:xfrm>
            <a:off x="1311569" y="2473336"/>
            <a:ext cx="5375204" cy="757643"/>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959595"/>
                </a:solidFill>
                <a:effectLst/>
                <a:uLnTx/>
                <a:uFillTx/>
                <a:cs typeface="+mn-ea"/>
                <a:sym typeface="+mn-lt"/>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kumimoji="0" lang="zh-CN" altLang="en-US" sz="1000" b="0" i="0" u="none" strike="noStrike" kern="0" cap="none" spc="0" normalizeH="0" baseline="0" noProof="0" dirty="0">
              <a:ln>
                <a:noFill/>
              </a:ln>
              <a:solidFill>
                <a:srgbClr val="959595"/>
              </a:solidFill>
              <a:effectLst/>
              <a:uLnTx/>
              <a:uFillTx/>
              <a:cs typeface="+mn-ea"/>
              <a:sym typeface="+mn-lt"/>
            </a:endParaRPr>
          </a:p>
        </p:txBody>
      </p:sp>
      <p:sp>
        <p:nvSpPr>
          <p:cNvPr id="9" name="Shape 2413"/>
          <p:cNvSpPr/>
          <p:nvPr/>
        </p:nvSpPr>
        <p:spPr>
          <a:xfrm>
            <a:off x="1397708" y="1957875"/>
            <a:ext cx="346684" cy="33878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0CA0E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10" name="Shape 2430"/>
          <p:cNvSpPr/>
          <p:nvPr/>
        </p:nvSpPr>
        <p:spPr>
          <a:xfrm>
            <a:off x="3072860" y="1967425"/>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0CA0E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11" name="Shape 2465"/>
          <p:cNvSpPr/>
          <p:nvPr/>
        </p:nvSpPr>
        <p:spPr>
          <a:xfrm>
            <a:off x="2235284" y="1957875"/>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0CA0E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12" name="圆角矩形 2"/>
          <p:cNvSpPr/>
          <p:nvPr/>
        </p:nvSpPr>
        <p:spPr>
          <a:xfrm>
            <a:off x="1391135" y="3808431"/>
            <a:ext cx="288032" cy="1800200"/>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cs typeface="+mn-ea"/>
              <a:sym typeface="+mn-lt"/>
            </a:endParaRPr>
          </a:p>
        </p:txBody>
      </p:sp>
      <p:sp>
        <p:nvSpPr>
          <p:cNvPr id="13" name="圆角矩形 3"/>
          <p:cNvSpPr/>
          <p:nvPr/>
        </p:nvSpPr>
        <p:spPr>
          <a:xfrm>
            <a:off x="1820712" y="4888551"/>
            <a:ext cx="288032" cy="720080"/>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4" name="圆角矩形 4"/>
          <p:cNvSpPr/>
          <p:nvPr/>
        </p:nvSpPr>
        <p:spPr>
          <a:xfrm>
            <a:off x="2251562" y="4240479"/>
            <a:ext cx="288032" cy="1368152"/>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5" name="圆角矩形 5"/>
          <p:cNvSpPr/>
          <p:nvPr/>
        </p:nvSpPr>
        <p:spPr>
          <a:xfrm>
            <a:off x="2683685" y="3323687"/>
            <a:ext cx="288032" cy="2284944"/>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16" name="圆角矩形 6"/>
          <p:cNvSpPr/>
          <p:nvPr/>
        </p:nvSpPr>
        <p:spPr>
          <a:xfrm>
            <a:off x="3113262" y="4331799"/>
            <a:ext cx="288032" cy="1276832"/>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7" name="圆角矩形 7"/>
          <p:cNvSpPr/>
          <p:nvPr/>
        </p:nvSpPr>
        <p:spPr>
          <a:xfrm>
            <a:off x="3545385" y="3803372"/>
            <a:ext cx="288032" cy="1805259"/>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18" name="圆角矩形 8"/>
          <p:cNvSpPr/>
          <p:nvPr/>
        </p:nvSpPr>
        <p:spPr>
          <a:xfrm>
            <a:off x="3974962" y="4810262"/>
            <a:ext cx="288032" cy="798369"/>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9" name="圆角矩形 9"/>
          <p:cNvSpPr/>
          <p:nvPr/>
        </p:nvSpPr>
        <p:spPr>
          <a:xfrm>
            <a:off x="4405812" y="3548616"/>
            <a:ext cx="288032" cy="2060015"/>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20" name="圆角矩形 10"/>
          <p:cNvSpPr/>
          <p:nvPr/>
        </p:nvSpPr>
        <p:spPr>
          <a:xfrm>
            <a:off x="4836662" y="4578624"/>
            <a:ext cx="288032" cy="1030007"/>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21" name="圆角矩形 26"/>
          <p:cNvSpPr/>
          <p:nvPr/>
        </p:nvSpPr>
        <p:spPr>
          <a:xfrm>
            <a:off x="5267512" y="4135245"/>
            <a:ext cx="288032" cy="1478694"/>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22" name="圆角矩形 28"/>
          <p:cNvSpPr/>
          <p:nvPr/>
        </p:nvSpPr>
        <p:spPr>
          <a:xfrm>
            <a:off x="5698362" y="3816795"/>
            <a:ext cx="288032" cy="1791836"/>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23" name="圆角矩形 30"/>
          <p:cNvSpPr/>
          <p:nvPr/>
        </p:nvSpPr>
        <p:spPr>
          <a:xfrm>
            <a:off x="6129209" y="4409551"/>
            <a:ext cx="288032" cy="1199080"/>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24" name="TextBox 18"/>
          <p:cNvSpPr txBox="1"/>
          <p:nvPr/>
        </p:nvSpPr>
        <p:spPr>
          <a:xfrm>
            <a:off x="1362196" y="5680639"/>
            <a:ext cx="34336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01</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5" name="TextBox 19"/>
          <p:cNvSpPr txBox="1"/>
          <p:nvPr/>
        </p:nvSpPr>
        <p:spPr>
          <a:xfrm>
            <a:off x="177781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02</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6" name="TextBox 20"/>
          <p:cNvSpPr txBox="1"/>
          <p:nvPr/>
        </p:nvSpPr>
        <p:spPr>
          <a:xfrm>
            <a:off x="22086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03</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7" name="TextBox 21"/>
          <p:cNvSpPr txBox="1"/>
          <p:nvPr/>
        </p:nvSpPr>
        <p:spPr>
          <a:xfrm>
            <a:off x="2636312" y="5680639"/>
            <a:ext cx="38023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04</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8" name="TextBox 22"/>
          <p:cNvSpPr txBox="1"/>
          <p:nvPr/>
        </p:nvSpPr>
        <p:spPr>
          <a:xfrm>
            <a:off x="30703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05</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9" name="TextBox 23"/>
          <p:cNvSpPr txBox="1"/>
          <p:nvPr/>
        </p:nvSpPr>
        <p:spPr>
          <a:xfrm>
            <a:off x="350121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06</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0" name="TextBox 24"/>
          <p:cNvSpPr txBox="1"/>
          <p:nvPr/>
        </p:nvSpPr>
        <p:spPr>
          <a:xfrm>
            <a:off x="39320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07</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1" name="TextBox 25"/>
          <p:cNvSpPr txBox="1"/>
          <p:nvPr/>
        </p:nvSpPr>
        <p:spPr>
          <a:xfrm>
            <a:off x="436291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08</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2" name="TextBox 26"/>
          <p:cNvSpPr txBox="1"/>
          <p:nvPr/>
        </p:nvSpPr>
        <p:spPr>
          <a:xfrm>
            <a:off x="47937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09</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3" name="TextBox 28"/>
          <p:cNvSpPr txBox="1"/>
          <p:nvPr/>
        </p:nvSpPr>
        <p:spPr>
          <a:xfrm>
            <a:off x="5239847" y="5680639"/>
            <a:ext cx="34336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10</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4" name="TextBox 30"/>
          <p:cNvSpPr txBox="1"/>
          <p:nvPr/>
        </p:nvSpPr>
        <p:spPr>
          <a:xfrm>
            <a:off x="5687529" y="5680639"/>
            <a:ext cx="30970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11</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5" name="TextBox 32"/>
          <p:cNvSpPr txBox="1"/>
          <p:nvPr/>
        </p:nvSpPr>
        <p:spPr>
          <a:xfrm>
            <a:off x="6102346" y="5680639"/>
            <a:ext cx="34176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12</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7" name="文本框 36"/>
          <p:cNvSpPr txBox="1"/>
          <p:nvPr/>
        </p:nvSpPr>
        <p:spPr>
          <a:xfrm>
            <a:off x="8005126" y="2055629"/>
            <a:ext cx="2764632" cy="4025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cs typeface="+mn-ea"/>
                <a:sym typeface="+mn-lt"/>
              </a:rPr>
              <a:t>COMPANY  CULTURE</a:t>
            </a:r>
            <a:endParaRPr kumimoji="0" lang="en-US" altLang="zh-CN" sz="1800" b="0" i="0" u="none" strike="noStrike" kern="1200" cap="none" spc="0" normalizeH="0" baseline="0" noProof="0" dirty="0">
              <a:ln>
                <a:noFill/>
              </a:ln>
              <a:solidFill>
                <a:prstClr val="black"/>
              </a:solidFill>
              <a:effectLst/>
              <a:uLnTx/>
              <a:uFillTx/>
              <a:cs typeface="+mn-ea"/>
              <a:sym typeface="+mn-lt"/>
            </a:endParaRPr>
          </a:p>
        </p:txBody>
      </p:sp>
      <p:grpSp>
        <p:nvGrpSpPr>
          <p:cNvPr id="38" name="组合 37"/>
          <p:cNvGrpSpPr/>
          <p:nvPr/>
        </p:nvGrpSpPr>
        <p:grpSpPr>
          <a:xfrm>
            <a:off x="9222337" y="2574754"/>
            <a:ext cx="330210" cy="69886"/>
            <a:chOff x="3219" y="7082"/>
            <a:chExt cx="567" cy="120"/>
          </a:xfrm>
        </p:grpSpPr>
        <p:sp>
          <p:nvSpPr>
            <p:cNvPr id="39" name="椭圆 38"/>
            <p:cNvSpPr/>
            <p:nvPr/>
          </p:nvSpPr>
          <p:spPr>
            <a:xfrm>
              <a:off x="3219" y="7082"/>
              <a:ext cx="120" cy="1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0" name="椭圆 39"/>
            <p:cNvSpPr/>
            <p:nvPr/>
          </p:nvSpPr>
          <p:spPr>
            <a:xfrm>
              <a:off x="3436" y="7082"/>
              <a:ext cx="120" cy="120"/>
            </a:xfrm>
            <a:prstGeom prst="ellipse">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1" name="椭圆 40"/>
            <p:cNvSpPr/>
            <p:nvPr/>
          </p:nvSpPr>
          <p:spPr>
            <a:xfrm>
              <a:off x="3666" y="7082"/>
              <a:ext cx="120" cy="120"/>
            </a:xfrm>
            <a:prstGeom prst="ellipse">
              <a:avLst/>
            </a:prstGeom>
            <a:solidFill>
              <a:sysClr val="windowText" lastClr="000000">
                <a:alpha val="4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p:bldP spid="33" grpId="0"/>
      <p:bldP spid="34" grpId="0"/>
      <p:bldP spid="35" grpId="0"/>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grpSp>
        <p:nvGrpSpPr>
          <p:cNvPr id="46" name="组合 45"/>
          <p:cNvGrpSpPr/>
          <p:nvPr/>
        </p:nvGrpSpPr>
        <p:grpSpPr>
          <a:xfrm>
            <a:off x="1419625" y="1908372"/>
            <a:ext cx="3551116" cy="3569404"/>
            <a:chOff x="1490180" y="2372765"/>
            <a:chExt cx="3551116" cy="3569404"/>
          </a:xfrm>
        </p:grpSpPr>
        <p:sp>
          <p:nvSpPr>
            <p:cNvPr id="47" name="Freeform 2"/>
            <p:cNvSpPr/>
            <p:nvPr/>
          </p:nvSpPr>
          <p:spPr bwMode="blackWhite">
            <a:xfrm>
              <a:off x="2452631" y="2855065"/>
              <a:ext cx="1505172" cy="3087104"/>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ysClr val="window" lastClr="FFFFFF">
                <a:lumMod val="85000"/>
              </a:sysClr>
            </a:solidFill>
            <a:ln w="254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4100" b="1" i="0" u="none" strike="noStrike" kern="0" cap="none" spc="0" normalizeH="0" baseline="0" noProof="0">
                <a:ln>
                  <a:noFill/>
                </a:ln>
                <a:solidFill>
                  <a:sysClr val="window" lastClr="FFFFFF"/>
                </a:solidFill>
                <a:effectLst/>
                <a:uLnTx/>
                <a:uFillTx/>
                <a:cs typeface="+mn-ea"/>
                <a:sym typeface="+mn-lt"/>
              </a:endParaRPr>
            </a:p>
          </p:txBody>
        </p:sp>
        <p:sp>
          <p:nvSpPr>
            <p:cNvPr id="48" name="Freeform 3"/>
            <p:cNvSpPr/>
            <p:nvPr/>
          </p:nvSpPr>
          <p:spPr bwMode="blackWhite">
            <a:xfrm rot="1118702">
              <a:off x="1490180" y="2372765"/>
              <a:ext cx="3551116" cy="1331692"/>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ysClr val="window" lastClr="FFFFFF">
                <a:lumMod val="95000"/>
              </a:sysClr>
            </a:solidFill>
            <a:ln w="3175"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49" name="Oval 4"/>
            <p:cNvSpPr>
              <a:spLocks noChangeArrowheads="1"/>
            </p:cNvSpPr>
            <p:nvPr/>
          </p:nvSpPr>
          <p:spPr bwMode="blackWhite">
            <a:xfrm>
              <a:off x="3112486" y="2812107"/>
              <a:ext cx="185462" cy="179642"/>
            </a:xfrm>
            <a:prstGeom prst="ellipse">
              <a:avLst/>
            </a:prstGeom>
            <a:solidFill>
              <a:sysClr val="windowText" lastClr="000000">
                <a:lumMod val="65000"/>
                <a:lumOff val="35000"/>
              </a:sys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4100" b="1" i="0" u="none" strike="noStrike" kern="0" cap="none" spc="0" normalizeH="0" baseline="0" noProof="0">
                <a:ln>
                  <a:noFill/>
                </a:ln>
                <a:solidFill>
                  <a:sysClr val="window" lastClr="FFFFFF"/>
                </a:solidFill>
                <a:effectLst/>
                <a:uLnTx/>
                <a:uFillTx/>
                <a:cs typeface="+mn-ea"/>
                <a:sym typeface="+mn-lt"/>
              </a:endParaRPr>
            </a:p>
          </p:txBody>
        </p:sp>
      </p:grpSp>
      <p:grpSp>
        <p:nvGrpSpPr>
          <p:cNvPr id="50" name="组合 49"/>
          <p:cNvGrpSpPr/>
          <p:nvPr/>
        </p:nvGrpSpPr>
        <p:grpSpPr>
          <a:xfrm>
            <a:off x="4084425" y="2630011"/>
            <a:ext cx="1444654" cy="1962393"/>
            <a:chOff x="7028729" y="2636912"/>
            <a:chExt cx="1445030" cy="1962393"/>
          </a:xfrm>
        </p:grpSpPr>
        <p:sp>
          <p:nvSpPr>
            <p:cNvPr id="51"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2"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3"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4" name="Freeform 8"/>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gradFill>
              <a:gsLst>
                <a:gs pos="0">
                  <a:srgbClr val="5B9BD5">
                    <a:lumMod val="50000"/>
                  </a:srgbClr>
                </a:gs>
                <a:gs pos="47000">
                  <a:srgbClr val="5B9BD5">
                    <a:lumMod val="75000"/>
                  </a:srgbClr>
                </a:gs>
                <a:gs pos="100000">
                  <a:srgbClr val="00B0F0"/>
                </a:gs>
              </a:gsLst>
              <a:lin ang="18000000" scaled="0"/>
            </a:gra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grpSp>
      <p:grpSp>
        <p:nvGrpSpPr>
          <p:cNvPr id="55" name="组合 54"/>
          <p:cNvGrpSpPr/>
          <p:nvPr/>
        </p:nvGrpSpPr>
        <p:grpSpPr>
          <a:xfrm>
            <a:off x="820289" y="2630011"/>
            <a:ext cx="1444654" cy="1960439"/>
            <a:chOff x="3763742" y="2636912"/>
            <a:chExt cx="1445030" cy="1960439"/>
          </a:xfrm>
        </p:grpSpPr>
        <p:sp>
          <p:nvSpPr>
            <p:cNvPr id="56"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7"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8"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9" name="Freeform 12"/>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ysClr val="windowText" lastClr="000000">
                <a:lumMod val="50000"/>
                <a:lumOff val="50000"/>
              </a:sysClr>
            </a:soli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grpSp>
      <p:sp>
        <p:nvSpPr>
          <p:cNvPr id="60" name="TextBox 13"/>
          <p:cNvSpPr txBox="1"/>
          <p:nvPr/>
        </p:nvSpPr>
        <p:spPr>
          <a:xfrm>
            <a:off x="964433" y="4735606"/>
            <a:ext cx="1203795" cy="276999"/>
          </a:xfrm>
          <a:prstGeom prst="rect">
            <a:avLst/>
          </a:prstGeom>
          <a:noFill/>
        </p:spPr>
        <p:txBody>
          <a:bodyPr wrap="square" lIns="0" tIns="0" rIns="0" bIns="0" rtlCol="0">
            <a:spAutoFit/>
          </a:bodyPr>
          <a:lstStyle/>
          <a:p>
            <a:pPr algn="ctr"/>
            <a:r>
              <a:rPr lang="zh-CN" altLang="en-US" b="1" dirty="0">
                <a:solidFill>
                  <a:prstClr val="black">
                    <a:lumMod val="75000"/>
                    <a:lumOff val="25000"/>
                  </a:prstClr>
                </a:solidFill>
                <a:cs typeface="+mn-ea"/>
                <a:sym typeface="+mn-lt"/>
              </a:rPr>
              <a:t>计划目标</a:t>
            </a:r>
            <a:endParaRPr lang="zh-CN" altLang="en-US" b="1" dirty="0">
              <a:solidFill>
                <a:prstClr val="black">
                  <a:lumMod val="75000"/>
                  <a:lumOff val="25000"/>
                </a:prstClr>
              </a:solidFill>
              <a:cs typeface="+mn-ea"/>
              <a:sym typeface="+mn-lt"/>
            </a:endParaRPr>
          </a:p>
        </p:txBody>
      </p:sp>
      <p:sp>
        <p:nvSpPr>
          <p:cNvPr id="61" name="TextBox 13"/>
          <p:cNvSpPr txBox="1"/>
          <p:nvPr/>
        </p:nvSpPr>
        <p:spPr>
          <a:xfrm>
            <a:off x="964433" y="4178008"/>
            <a:ext cx="1203795" cy="328231"/>
          </a:xfrm>
          <a:prstGeom prst="rect">
            <a:avLst/>
          </a:prstGeom>
          <a:noFill/>
        </p:spPr>
        <p:txBody>
          <a:bodyPr wrap="square" lIns="0" tIns="0" rIns="0" bIns="0" rtlCol="0">
            <a:spAutoFit/>
          </a:bodyPr>
          <a:lstStyle/>
          <a:p>
            <a:pPr algn="ctr"/>
            <a:r>
              <a:rPr lang="en-US" altLang="zh-CN" sz="2135" b="1" dirty="0">
                <a:solidFill>
                  <a:prstClr val="white"/>
                </a:solidFill>
                <a:cs typeface="+mn-ea"/>
                <a:sym typeface="+mn-lt"/>
              </a:rPr>
              <a:t>600</a:t>
            </a:r>
            <a:r>
              <a:rPr lang="zh-CN" altLang="en-US" sz="2135" b="1" dirty="0">
                <a:solidFill>
                  <a:prstClr val="white"/>
                </a:solidFill>
                <a:cs typeface="+mn-ea"/>
                <a:sym typeface="+mn-lt"/>
              </a:rPr>
              <a:t>万</a:t>
            </a:r>
            <a:endParaRPr lang="zh-CN" altLang="en-US" sz="2135" b="1" dirty="0">
              <a:solidFill>
                <a:prstClr val="white"/>
              </a:solidFill>
              <a:cs typeface="+mn-ea"/>
              <a:sym typeface="+mn-lt"/>
            </a:endParaRPr>
          </a:p>
        </p:txBody>
      </p:sp>
      <p:sp>
        <p:nvSpPr>
          <p:cNvPr id="62" name="TextBox 13"/>
          <p:cNvSpPr txBox="1"/>
          <p:nvPr/>
        </p:nvSpPr>
        <p:spPr>
          <a:xfrm>
            <a:off x="4237346" y="4192521"/>
            <a:ext cx="1203795" cy="328231"/>
          </a:xfrm>
          <a:prstGeom prst="rect">
            <a:avLst/>
          </a:prstGeom>
          <a:noFill/>
        </p:spPr>
        <p:txBody>
          <a:bodyPr wrap="square" lIns="0" tIns="0" rIns="0" bIns="0" rtlCol="0">
            <a:spAutoFit/>
          </a:bodyPr>
          <a:lstStyle/>
          <a:p>
            <a:pPr algn="ctr"/>
            <a:r>
              <a:rPr lang="en-US" altLang="zh-CN" sz="2135" b="1" dirty="0">
                <a:solidFill>
                  <a:prstClr val="white"/>
                </a:solidFill>
                <a:cs typeface="+mn-ea"/>
                <a:sym typeface="+mn-lt"/>
              </a:rPr>
              <a:t>650</a:t>
            </a:r>
            <a:r>
              <a:rPr lang="zh-CN" altLang="en-US" sz="2135" b="1" dirty="0">
                <a:solidFill>
                  <a:prstClr val="white"/>
                </a:solidFill>
                <a:cs typeface="+mn-ea"/>
                <a:sym typeface="+mn-lt"/>
              </a:rPr>
              <a:t>万</a:t>
            </a:r>
            <a:endParaRPr lang="zh-CN" altLang="en-US" sz="2135" b="1" dirty="0">
              <a:solidFill>
                <a:prstClr val="white"/>
              </a:solidFill>
              <a:cs typeface="+mn-ea"/>
              <a:sym typeface="+mn-lt"/>
            </a:endParaRPr>
          </a:p>
        </p:txBody>
      </p:sp>
      <p:sp>
        <p:nvSpPr>
          <p:cNvPr id="63" name="TextBox 13"/>
          <p:cNvSpPr txBox="1"/>
          <p:nvPr/>
        </p:nvSpPr>
        <p:spPr>
          <a:xfrm>
            <a:off x="4237346" y="4758343"/>
            <a:ext cx="1203795" cy="276999"/>
          </a:xfrm>
          <a:prstGeom prst="rect">
            <a:avLst/>
          </a:prstGeom>
          <a:noFill/>
        </p:spPr>
        <p:txBody>
          <a:bodyPr wrap="square" lIns="0" tIns="0" rIns="0" bIns="0" rtlCol="0">
            <a:spAutoFit/>
          </a:bodyPr>
          <a:lstStyle/>
          <a:p>
            <a:pPr algn="ctr"/>
            <a:r>
              <a:rPr lang="zh-CN" altLang="en-US" b="1" dirty="0">
                <a:solidFill>
                  <a:prstClr val="black">
                    <a:lumMod val="75000"/>
                    <a:lumOff val="25000"/>
                  </a:prstClr>
                </a:solidFill>
                <a:cs typeface="+mn-ea"/>
                <a:sym typeface="+mn-lt"/>
              </a:rPr>
              <a:t>实际完成</a:t>
            </a:r>
            <a:endParaRPr lang="zh-CN" altLang="en-US" b="1" dirty="0">
              <a:solidFill>
                <a:prstClr val="black">
                  <a:lumMod val="75000"/>
                  <a:lumOff val="25000"/>
                </a:prstClr>
              </a:solidFill>
              <a:cs typeface="+mn-ea"/>
              <a:sym typeface="+mn-lt"/>
            </a:endParaRPr>
          </a:p>
        </p:txBody>
      </p:sp>
      <p:sp>
        <p:nvSpPr>
          <p:cNvPr id="64" name="MH_Text_1"/>
          <p:cNvSpPr txBox="1">
            <a:spLocks noChangeArrowheads="1"/>
          </p:cNvSpPr>
          <p:nvPr>
            <p:custDataLst>
              <p:tags r:id="rId2"/>
            </p:custDataLst>
          </p:nvPr>
        </p:nvSpPr>
        <p:spPr bwMode="auto">
          <a:xfrm>
            <a:off x="7849648" y="1750224"/>
            <a:ext cx="3456384" cy="45609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000" dirty="0">
                <a:solidFill>
                  <a:schemeClr val="bg1">
                    <a:lumMod val="50000"/>
                  </a:schemeClr>
                </a:solidFill>
                <a:latin typeface="+mn-lt"/>
                <a:cs typeface="+mn-ea"/>
                <a:sym typeface="+mn-lt"/>
              </a:rPr>
              <a:t>您的内容打在这里，或者通过复制您的文本后，您的内容打在这里，或者通过复制您的文本后</a:t>
            </a:r>
            <a:endParaRPr lang="en-US" altLang="zh-CN" sz="1000" dirty="0">
              <a:solidFill>
                <a:schemeClr val="bg1">
                  <a:lumMod val="50000"/>
                </a:schemeClr>
              </a:solidFill>
              <a:latin typeface="+mn-lt"/>
              <a:cs typeface="+mn-ea"/>
              <a:sym typeface="+mn-lt"/>
            </a:endParaRPr>
          </a:p>
        </p:txBody>
      </p:sp>
      <p:sp>
        <p:nvSpPr>
          <p:cNvPr id="65" name="MH_SubTitle_1"/>
          <p:cNvSpPr txBox="1">
            <a:spLocks noChangeArrowheads="1"/>
          </p:cNvSpPr>
          <p:nvPr>
            <p:custDataLst>
              <p:tags r:id="rId3"/>
            </p:custDataLst>
          </p:nvPr>
        </p:nvSpPr>
        <p:spPr bwMode="auto">
          <a:xfrm>
            <a:off x="7791592" y="1396112"/>
            <a:ext cx="2397125" cy="431007"/>
          </a:xfrm>
          <a:prstGeom prst="rect">
            <a:avLst/>
          </a:prstGeom>
          <a:noFill/>
          <a:ln w="12700" cap="flat" cmpd="sng" algn="ctr">
            <a:noFill/>
            <a:prstDash val="solid"/>
            <a:miter lim="800000"/>
          </a:ln>
          <a:effectLst/>
        </p:spPr>
        <p:txBody>
          <a:bodyPr wrap="square" lIns="159985" tIns="0" rIns="159985"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400" eaLnBrk="1" fontAlgn="auto" latinLnBrk="0" hangingPunct="1">
              <a:lnSpc>
                <a:spcPct val="120000"/>
              </a:lnSpc>
              <a:spcBef>
                <a:spcPts val="0"/>
              </a:spcBef>
              <a:spcAft>
                <a:spcPts val="0"/>
              </a:spcAft>
              <a:buClr>
                <a:srgbClr val="5B9BD5"/>
              </a:buClr>
              <a:buSzTx/>
              <a:buFont typeface="Wingdings" panose="05000000000000000000" pitchFamily="2" charset="2"/>
              <a:buNone/>
              <a:defRPr/>
            </a:pPr>
            <a:r>
              <a:rPr kumimoji="0" lang="zh-CN" altLang="en-US" sz="1400" b="1" i="0" u="none" strike="noStrike" kern="0" cap="none" spc="0" normalizeH="0" baseline="0" noProof="0" dirty="0">
                <a:ln>
                  <a:noFill/>
                </a:ln>
                <a:solidFill>
                  <a:prstClr val="black">
                    <a:lumMod val="75000"/>
                    <a:lumOff val="25000"/>
                  </a:prstClr>
                </a:solidFill>
                <a:effectLst/>
                <a:uLnTx/>
                <a:uFillTx/>
                <a:sym typeface="+mn-lt"/>
              </a:rPr>
              <a:t>计划完成目标</a:t>
            </a:r>
            <a:endParaRPr kumimoji="0" lang="zh-CN" altLang="en-US" sz="1400" b="1" i="0" u="none" strike="noStrike" kern="0" cap="none" spc="0" normalizeH="0" baseline="0" noProof="0" dirty="0">
              <a:ln>
                <a:noFill/>
              </a:ln>
              <a:solidFill>
                <a:prstClr val="black">
                  <a:lumMod val="75000"/>
                  <a:lumOff val="25000"/>
                </a:prstClr>
              </a:solidFill>
              <a:effectLst/>
              <a:uLnTx/>
              <a:uFillTx/>
              <a:sym typeface="+mn-lt"/>
            </a:endParaRPr>
          </a:p>
        </p:txBody>
      </p:sp>
      <p:cxnSp>
        <p:nvCxnSpPr>
          <p:cNvPr id="66" name="直接连接符 65"/>
          <p:cNvCxnSpPr/>
          <p:nvPr/>
        </p:nvCxnSpPr>
        <p:spPr>
          <a:xfrm>
            <a:off x="6216912" y="2508418"/>
            <a:ext cx="5089120" cy="0"/>
          </a:xfrm>
          <a:prstGeom prst="line">
            <a:avLst/>
          </a:prstGeom>
          <a:noFill/>
          <a:ln w="6350" cap="flat" cmpd="sng" algn="ctr">
            <a:solidFill>
              <a:sysClr val="window" lastClr="FFFFFF">
                <a:lumMod val="65000"/>
              </a:sysClr>
            </a:solidFill>
            <a:prstDash val="sysDash"/>
            <a:miter lim="800000"/>
          </a:ln>
          <a:effectLst/>
        </p:spPr>
      </p:cxnSp>
      <p:sp>
        <p:nvSpPr>
          <p:cNvPr id="67" name="MH_Text_1"/>
          <p:cNvSpPr txBox="1">
            <a:spLocks noChangeArrowheads="1"/>
          </p:cNvSpPr>
          <p:nvPr>
            <p:custDataLst>
              <p:tags r:id="rId4"/>
            </p:custDataLst>
          </p:nvPr>
        </p:nvSpPr>
        <p:spPr bwMode="auto">
          <a:xfrm>
            <a:off x="7849648" y="3357841"/>
            <a:ext cx="3456384" cy="75485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000" dirty="0">
                <a:solidFill>
                  <a:schemeClr val="bg1">
                    <a:lumMod val="50000"/>
                  </a:schemeClr>
                </a:solidFill>
                <a:latin typeface="+mn-lt"/>
                <a:cs typeface="+mn-ea"/>
                <a:sym typeface="+mn-lt"/>
              </a:rPr>
              <a:t>您的内容打在这里，或者通过复制您的文本后，您的内容打在这里，或者通过复制您的文本后</a:t>
            </a:r>
            <a:endParaRPr lang="en-US" altLang="zh-CN" sz="1000" dirty="0">
              <a:solidFill>
                <a:schemeClr val="bg1">
                  <a:lumMod val="50000"/>
                </a:schemeClr>
              </a:solidFill>
              <a:latin typeface="+mn-lt"/>
              <a:cs typeface="+mn-ea"/>
              <a:sym typeface="+mn-lt"/>
            </a:endParaRPr>
          </a:p>
        </p:txBody>
      </p:sp>
      <p:sp>
        <p:nvSpPr>
          <p:cNvPr id="68" name="MH_SubTitle_1"/>
          <p:cNvSpPr txBox="1">
            <a:spLocks noChangeArrowheads="1"/>
          </p:cNvSpPr>
          <p:nvPr>
            <p:custDataLst>
              <p:tags r:id="rId5"/>
            </p:custDataLst>
          </p:nvPr>
        </p:nvSpPr>
        <p:spPr bwMode="auto">
          <a:xfrm>
            <a:off x="7791592" y="3003729"/>
            <a:ext cx="2397125" cy="431007"/>
          </a:xfrm>
          <a:prstGeom prst="rect">
            <a:avLst/>
          </a:prstGeom>
          <a:noFill/>
          <a:ln w="12700" cap="flat" cmpd="sng" algn="ctr">
            <a:noFill/>
            <a:prstDash val="solid"/>
            <a:miter lim="800000"/>
          </a:ln>
          <a:effectLst/>
        </p:spPr>
        <p:txBody>
          <a:bodyPr wrap="square" lIns="159985" tIns="0" rIns="159985"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400" eaLnBrk="1" fontAlgn="auto" latinLnBrk="0" hangingPunct="1">
              <a:lnSpc>
                <a:spcPct val="120000"/>
              </a:lnSpc>
              <a:spcBef>
                <a:spcPts val="0"/>
              </a:spcBef>
              <a:spcAft>
                <a:spcPts val="0"/>
              </a:spcAft>
              <a:buClr>
                <a:srgbClr val="ED7D31"/>
              </a:buClr>
              <a:buSzTx/>
              <a:buFont typeface="Wingdings" panose="05000000000000000000" pitchFamily="2" charset="2"/>
              <a:buNone/>
              <a:defRPr/>
            </a:pPr>
            <a:r>
              <a:rPr kumimoji="0" lang="zh-CN" altLang="en-US" sz="1400" b="1" i="0" u="none" strike="noStrike" kern="0" cap="none" spc="0" normalizeH="0" baseline="0" noProof="0" dirty="0">
                <a:ln>
                  <a:noFill/>
                </a:ln>
                <a:solidFill>
                  <a:prstClr val="black">
                    <a:lumMod val="75000"/>
                    <a:lumOff val="25000"/>
                  </a:prstClr>
                </a:solidFill>
                <a:effectLst/>
                <a:uLnTx/>
                <a:uFillTx/>
                <a:sym typeface="+mn-lt"/>
              </a:rPr>
              <a:t>实际完成目标</a:t>
            </a:r>
            <a:endParaRPr kumimoji="0" lang="zh-CN" altLang="en-US" sz="1400" b="1" i="0" u="none" strike="noStrike" kern="0" cap="none" spc="0" normalizeH="0" baseline="0" noProof="0" dirty="0">
              <a:ln>
                <a:noFill/>
              </a:ln>
              <a:solidFill>
                <a:prstClr val="black">
                  <a:lumMod val="75000"/>
                  <a:lumOff val="25000"/>
                </a:prstClr>
              </a:solidFill>
              <a:effectLst/>
              <a:uLnTx/>
              <a:uFillTx/>
              <a:sym typeface="+mn-lt"/>
            </a:endParaRPr>
          </a:p>
        </p:txBody>
      </p:sp>
      <p:sp>
        <p:nvSpPr>
          <p:cNvPr id="69" name="MH_Text_1"/>
          <p:cNvSpPr txBox="1">
            <a:spLocks noChangeArrowheads="1"/>
          </p:cNvSpPr>
          <p:nvPr>
            <p:custDataLst>
              <p:tags r:id="rId6"/>
            </p:custDataLst>
          </p:nvPr>
        </p:nvSpPr>
        <p:spPr bwMode="auto">
          <a:xfrm>
            <a:off x="7849648" y="4994488"/>
            <a:ext cx="3456384" cy="75485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000" dirty="0">
                <a:solidFill>
                  <a:schemeClr val="bg1">
                    <a:lumMod val="50000"/>
                  </a:schemeClr>
                </a:solidFill>
                <a:latin typeface="+mn-lt"/>
                <a:cs typeface="+mn-ea"/>
                <a:sym typeface="+mn-lt"/>
              </a:rPr>
              <a:t>您的内容打在这里，或者通过复制您的文本后，您的内容打在这里，或者通过复制您的文本后</a:t>
            </a:r>
            <a:endParaRPr lang="en-US" altLang="zh-CN" sz="1000" dirty="0">
              <a:solidFill>
                <a:schemeClr val="bg1">
                  <a:lumMod val="50000"/>
                </a:schemeClr>
              </a:solidFill>
              <a:latin typeface="+mn-lt"/>
              <a:cs typeface="+mn-ea"/>
              <a:sym typeface="+mn-lt"/>
            </a:endParaRPr>
          </a:p>
        </p:txBody>
      </p:sp>
      <p:sp>
        <p:nvSpPr>
          <p:cNvPr id="70" name="MH_SubTitle_1"/>
          <p:cNvSpPr txBox="1">
            <a:spLocks noChangeArrowheads="1"/>
          </p:cNvSpPr>
          <p:nvPr>
            <p:custDataLst>
              <p:tags r:id="rId7"/>
            </p:custDataLst>
          </p:nvPr>
        </p:nvSpPr>
        <p:spPr bwMode="auto">
          <a:xfrm>
            <a:off x="7791592" y="4640376"/>
            <a:ext cx="2397125" cy="431007"/>
          </a:xfrm>
          <a:prstGeom prst="rect">
            <a:avLst/>
          </a:prstGeom>
          <a:noFill/>
          <a:ln w="12700" cap="flat" cmpd="sng" algn="ctr">
            <a:noFill/>
            <a:prstDash val="solid"/>
            <a:miter lim="800000"/>
          </a:ln>
          <a:effectLst/>
        </p:spPr>
        <p:txBody>
          <a:bodyPr wrap="square" lIns="159985" tIns="0" rIns="159985"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400" eaLnBrk="1" fontAlgn="auto" latinLnBrk="0" hangingPunct="1">
              <a:lnSpc>
                <a:spcPct val="120000"/>
              </a:lnSpc>
              <a:spcBef>
                <a:spcPts val="0"/>
              </a:spcBef>
              <a:spcAft>
                <a:spcPts val="0"/>
              </a:spcAft>
              <a:buClr>
                <a:srgbClr val="5B9BD5"/>
              </a:buClr>
              <a:buSzTx/>
              <a:buFont typeface="Wingdings" panose="05000000000000000000" pitchFamily="2" charset="2"/>
              <a:buNone/>
              <a:defRPr/>
            </a:pPr>
            <a:r>
              <a:rPr kumimoji="0" lang="zh-CN" altLang="en-US" sz="1400" b="1" i="0" u="none" strike="noStrike" kern="0" cap="none" spc="0" normalizeH="0" baseline="0" noProof="0" dirty="0">
                <a:ln>
                  <a:noFill/>
                </a:ln>
                <a:solidFill>
                  <a:prstClr val="black">
                    <a:lumMod val="75000"/>
                    <a:lumOff val="25000"/>
                  </a:prstClr>
                </a:solidFill>
                <a:effectLst/>
                <a:uLnTx/>
                <a:uFillTx/>
                <a:sym typeface="+mn-lt"/>
              </a:rPr>
              <a:t>实际完成利润</a:t>
            </a:r>
            <a:endParaRPr kumimoji="0" lang="zh-CN" altLang="en-US" sz="1400" b="1" i="0" u="none" strike="noStrike" kern="0" cap="none" spc="0" normalizeH="0" baseline="0" noProof="0" dirty="0">
              <a:ln>
                <a:noFill/>
              </a:ln>
              <a:solidFill>
                <a:prstClr val="black">
                  <a:lumMod val="75000"/>
                  <a:lumOff val="25000"/>
                </a:prstClr>
              </a:solidFill>
              <a:effectLst/>
              <a:uLnTx/>
              <a:uFillTx/>
              <a:sym typeface="+mn-lt"/>
            </a:endParaRPr>
          </a:p>
        </p:txBody>
      </p:sp>
      <p:cxnSp>
        <p:nvCxnSpPr>
          <p:cNvPr id="71" name="直接连接符 70"/>
          <p:cNvCxnSpPr/>
          <p:nvPr/>
        </p:nvCxnSpPr>
        <p:spPr>
          <a:xfrm>
            <a:off x="6216912" y="4236610"/>
            <a:ext cx="5089120" cy="0"/>
          </a:xfrm>
          <a:prstGeom prst="line">
            <a:avLst/>
          </a:prstGeom>
          <a:noFill/>
          <a:ln w="6350" cap="flat" cmpd="sng" algn="ctr">
            <a:solidFill>
              <a:sysClr val="window" lastClr="FFFFFF">
                <a:lumMod val="65000"/>
              </a:sysClr>
            </a:solidFill>
            <a:prstDash val="sysDash"/>
            <a:miter lim="800000"/>
          </a:ln>
          <a:effectLst/>
        </p:spPr>
      </p:cxnSp>
      <p:grpSp>
        <p:nvGrpSpPr>
          <p:cNvPr id="72" name="组合 71"/>
          <p:cNvGrpSpPr/>
          <p:nvPr/>
        </p:nvGrpSpPr>
        <p:grpSpPr>
          <a:xfrm>
            <a:off x="5113115" y="1233152"/>
            <a:ext cx="2408529" cy="2465441"/>
            <a:chOff x="5241398" y="-421814"/>
            <a:chExt cx="2408529" cy="2465441"/>
          </a:xfrm>
        </p:grpSpPr>
        <p:grpSp>
          <p:nvGrpSpPr>
            <p:cNvPr id="73" name="组合 72"/>
            <p:cNvGrpSpPr/>
            <p:nvPr/>
          </p:nvGrpSpPr>
          <p:grpSpPr>
            <a:xfrm>
              <a:off x="5241398" y="-421814"/>
              <a:ext cx="2408529" cy="2465441"/>
              <a:chOff x="2160003" y="2746644"/>
              <a:chExt cx="3526233" cy="3609554"/>
            </a:xfrm>
          </p:grpSpPr>
          <p:pic>
            <p:nvPicPr>
              <p:cNvPr id="75" name="图片 74"/>
              <p:cNvPicPr>
                <a:picLocks noChangeAspect="1"/>
              </p:cNvPicPr>
              <p:nvPr/>
            </p:nvPicPr>
            <p:blipFill>
              <a:blip r:embed="rId1" cstate="screen"/>
              <a:stretch>
                <a:fillRect/>
              </a:stretch>
            </p:blipFill>
            <p:spPr>
              <a:xfrm>
                <a:off x="2160003" y="3048017"/>
                <a:ext cx="3368174" cy="3308181"/>
              </a:xfrm>
              <a:prstGeom prst="rect">
                <a:avLst/>
              </a:prstGeom>
            </p:spPr>
          </p:pic>
          <p:sp>
            <p:nvSpPr>
              <p:cNvPr id="76" name="椭圆 7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74"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77" name="组合 76"/>
          <p:cNvGrpSpPr/>
          <p:nvPr/>
        </p:nvGrpSpPr>
        <p:grpSpPr>
          <a:xfrm>
            <a:off x="5070969" y="2789744"/>
            <a:ext cx="2450675" cy="2509602"/>
            <a:chOff x="8925912" y="-372224"/>
            <a:chExt cx="2450675" cy="2509602"/>
          </a:xfrm>
        </p:grpSpPr>
        <p:grpSp>
          <p:nvGrpSpPr>
            <p:cNvPr id="78" name="组合 77"/>
            <p:cNvGrpSpPr/>
            <p:nvPr/>
          </p:nvGrpSpPr>
          <p:grpSpPr>
            <a:xfrm>
              <a:off x="8925912" y="-372224"/>
              <a:ext cx="2450675" cy="2509602"/>
              <a:chOff x="5528177" y="3619500"/>
              <a:chExt cx="3565023" cy="3650745"/>
            </a:xfrm>
          </p:grpSpPr>
          <p:pic>
            <p:nvPicPr>
              <p:cNvPr id="80" name="图片 79"/>
              <p:cNvPicPr>
                <a:picLocks noChangeAspect="1"/>
              </p:cNvPicPr>
              <p:nvPr/>
            </p:nvPicPr>
            <p:blipFill>
              <a:blip r:embed="rId8" cstate="screen"/>
              <a:stretch>
                <a:fillRect/>
              </a:stretch>
            </p:blipFill>
            <p:spPr>
              <a:xfrm>
                <a:off x="5528177" y="3962064"/>
                <a:ext cx="3368174" cy="3308181"/>
              </a:xfrm>
              <a:prstGeom prst="rect">
                <a:avLst/>
              </a:prstGeom>
            </p:spPr>
          </p:pic>
          <p:sp>
            <p:nvSpPr>
              <p:cNvPr id="81" name="椭圆 8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79"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82" name="组合 81"/>
          <p:cNvGrpSpPr/>
          <p:nvPr/>
        </p:nvGrpSpPr>
        <p:grpSpPr>
          <a:xfrm>
            <a:off x="5113115" y="4458197"/>
            <a:ext cx="2408529" cy="2465441"/>
            <a:chOff x="-904873" y="1667748"/>
            <a:chExt cx="2408529" cy="2465441"/>
          </a:xfrm>
        </p:grpSpPr>
        <p:grpSp>
          <p:nvGrpSpPr>
            <p:cNvPr id="83" name="组合 82"/>
            <p:cNvGrpSpPr/>
            <p:nvPr/>
          </p:nvGrpSpPr>
          <p:grpSpPr>
            <a:xfrm>
              <a:off x="-904873" y="1667748"/>
              <a:ext cx="2408529" cy="2465441"/>
              <a:chOff x="2160003" y="2746644"/>
              <a:chExt cx="3526233" cy="3609554"/>
            </a:xfrm>
          </p:grpSpPr>
          <p:pic>
            <p:nvPicPr>
              <p:cNvPr id="85" name="图片 84"/>
              <p:cNvPicPr>
                <a:picLocks noChangeAspect="1"/>
              </p:cNvPicPr>
              <p:nvPr/>
            </p:nvPicPr>
            <p:blipFill>
              <a:blip r:embed="rId1" cstate="screen"/>
              <a:stretch>
                <a:fillRect/>
              </a:stretch>
            </p:blipFill>
            <p:spPr>
              <a:xfrm>
                <a:off x="2160003" y="3048017"/>
                <a:ext cx="3368174" cy="3308181"/>
              </a:xfrm>
              <a:prstGeom prst="rect">
                <a:avLst/>
              </a:prstGeom>
            </p:spPr>
          </p:pic>
          <p:sp>
            <p:nvSpPr>
              <p:cNvPr id="86" name="椭圆 8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84" name="KSO_Shape"/>
            <p:cNvSpPr/>
            <p:nvPr/>
          </p:nvSpPr>
          <p:spPr bwMode="auto">
            <a:xfrm>
              <a:off x="684025" y="1968979"/>
              <a:ext cx="537600" cy="4992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8" y="2353690"/>
                  </a:lnTo>
                  <a:lnTo>
                    <a:pt x="2152333" y="2357533"/>
                  </a:lnTo>
                  <a:lnTo>
                    <a:pt x="2152018"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8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7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8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8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8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7"/>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7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0" grpId="0"/>
      <p:bldP spid="60" grpId="1"/>
      <p:bldP spid="61" grpId="0"/>
      <p:bldP spid="61" grpId="1"/>
      <p:bldP spid="62" grpId="0"/>
      <p:bldP spid="62" grpId="1"/>
      <p:bldP spid="63" grpId="0"/>
      <p:bldP spid="63" grpId="1"/>
      <p:bldP spid="64" grpId="0"/>
      <p:bldP spid="64" grpId="1"/>
      <p:bldP spid="65" grpId="0"/>
      <p:bldP spid="65" grpId="1"/>
      <p:bldP spid="67" grpId="0"/>
      <p:bldP spid="67" grpId="1"/>
      <p:bldP spid="68" grpId="0"/>
      <p:bldP spid="68" grpId="1"/>
      <p:bldP spid="69" grpId="0"/>
      <p:bldP spid="69" grpId="1"/>
      <p:bldP spid="70" grpId="0"/>
      <p:bldP spid="70"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grpSp>
        <p:nvGrpSpPr>
          <p:cNvPr id="74" name="组合 73"/>
          <p:cNvGrpSpPr/>
          <p:nvPr/>
        </p:nvGrpSpPr>
        <p:grpSpPr>
          <a:xfrm>
            <a:off x="1396455" y="2596521"/>
            <a:ext cx="9281832" cy="2399155"/>
            <a:chOff x="1260022" y="2163164"/>
            <a:chExt cx="6960165" cy="1748634"/>
          </a:xfrm>
          <a:noFill/>
          <a:effectLst>
            <a:outerShdw blurRad="76200" dist="38100" dir="5400000" algn="t" rotWithShape="0">
              <a:prstClr val="black">
                <a:alpha val="28000"/>
              </a:prstClr>
            </a:outerShdw>
          </a:effectLst>
        </p:grpSpPr>
        <p:sp>
          <p:nvSpPr>
            <p:cNvPr id="75" name="Arc 54"/>
            <p:cNvSpPr/>
            <p:nvPr/>
          </p:nvSpPr>
          <p:spPr bwMode="auto">
            <a:xfrm>
              <a:off x="4740104" y="2171757"/>
              <a:ext cx="1740042"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sp>
          <p:nvSpPr>
            <p:cNvPr id="76" name="Arc 42"/>
            <p:cNvSpPr/>
            <p:nvPr/>
          </p:nvSpPr>
          <p:spPr bwMode="auto">
            <a:xfrm>
              <a:off x="1260022" y="2171757"/>
              <a:ext cx="1740042"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sp>
          <p:nvSpPr>
            <p:cNvPr id="77" name="Arc 40"/>
            <p:cNvSpPr/>
            <p:nvPr/>
          </p:nvSpPr>
          <p:spPr bwMode="auto">
            <a:xfrm rot="10800000">
              <a:off x="3000064" y="2163164"/>
              <a:ext cx="1740041"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sp>
          <p:nvSpPr>
            <p:cNvPr id="78" name="Arc 52"/>
            <p:cNvSpPr/>
            <p:nvPr/>
          </p:nvSpPr>
          <p:spPr bwMode="auto">
            <a:xfrm rot="10800000">
              <a:off x="6480146" y="2163164"/>
              <a:ext cx="1740041"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grpSp>
      <p:grpSp>
        <p:nvGrpSpPr>
          <p:cNvPr id="79" name="组合 78"/>
          <p:cNvGrpSpPr/>
          <p:nvPr/>
        </p:nvGrpSpPr>
        <p:grpSpPr>
          <a:xfrm>
            <a:off x="179253" y="3280951"/>
            <a:ext cx="3092260" cy="3165327"/>
            <a:chOff x="185266" y="5718629"/>
            <a:chExt cx="3092260" cy="3165327"/>
          </a:xfrm>
        </p:grpSpPr>
        <p:grpSp>
          <p:nvGrpSpPr>
            <p:cNvPr id="80" name="组合 79"/>
            <p:cNvGrpSpPr/>
            <p:nvPr/>
          </p:nvGrpSpPr>
          <p:grpSpPr>
            <a:xfrm>
              <a:off x="185266" y="5718629"/>
              <a:ext cx="3092260" cy="3165327"/>
              <a:chOff x="2160003" y="2746644"/>
              <a:chExt cx="3526233" cy="3609554"/>
            </a:xfrm>
          </p:grpSpPr>
          <p:pic>
            <p:nvPicPr>
              <p:cNvPr id="82" name="图片 81"/>
              <p:cNvPicPr>
                <a:picLocks noChangeAspect="1"/>
              </p:cNvPicPr>
              <p:nvPr/>
            </p:nvPicPr>
            <p:blipFill>
              <a:blip r:embed="rId1" cstate="screen"/>
              <a:stretch>
                <a:fillRect/>
              </a:stretch>
            </p:blipFill>
            <p:spPr>
              <a:xfrm>
                <a:off x="2160003" y="3048017"/>
                <a:ext cx="3368174" cy="3308181"/>
              </a:xfrm>
              <a:prstGeom prst="rect">
                <a:avLst/>
              </a:prstGeom>
            </p:spPr>
          </p:pic>
          <p:sp>
            <p:nvSpPr>
              <p:cNvPr id="83" name="椭圆 82"/>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81" name="TextBox 21"/>
            <p:cNvSpPr txBox="1"/>
            <p:nvPr/>
          </p:nvSpPr>
          <p:spPr>
            <a:xfrm>
              <a:off x="2192114" y="6102664"/>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添加</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内容</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84" name="组合 83"/>
          <p:cNvGrpSpPr/>
          <p:nvPr/>
        </p:nvGrpSpPr>
        <p:grpSpPr>
          <a:xfrm>
            <a:off x="2415802" y="3039270"/>
            <a:ext cx="3209199" cy="3286365"/>
            <a:chOff x="1863125" y="5942395"/>
            <a:chExt cx="3209199" cy="3286365"/>
          </a:xfrm>
        </p:grpSpPr>
        <p:grpSp>
          <p:nvGrpSpPr>
            <p:cNvPr id="85" name="组合 84"/>
            <p:cNvGrpSpPr/>
            <p:nvPr/>
          </p:nvGrpSpPr>
          <p:grpSpPr>
            <a:xfrm>
              <a:off x="1863125" y="5942395"/>
              <a:ext cx="3209199" cy="3286365"/>
              <a:chOff x="5528177" y="3619500"/>
              <a:chExt cx="3565023" cy="3650745"/>
            </a:xfrm>
          </p:grpSpPr>
          <p:pic>
            <p:nvPicPr>
              <p:cNvPr id="87" name="图片 86"/>
              <p:cNvPicPr>
                <a:picLocks noChangeAspect="1"/>
              </p:cNvPicPr>
              <p:nvPr/>
            </p:nvPicPr>
            <p:blipFill>
              <a:blip r:embed="rId2" cstate="screen"/>
              <a:stretch>
                <a:fillRect/>
              </a:stretch>
            </p:blipFill>
            <p:spPr>
              <a:xfrm>
                <a:off x="5528177" y="3962064"/>
                <a:ext cx="3368174" cy="3308181"/>
              </a:xfrm>
              <a:prstGeom prst="rect">
                <a:avLst/>
              </a:prstGeom>
            </p:spPr>
          </p:pic>
          <p:sp>
            <p:nvSpPr>
              <p:cNvPr id="88" name="椭圆 87"/>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CA0E0"/>
                  </a:solidFill>
                  <a:effectLst/>
                  <a:uLnTx/>
                  <a:uFillTx/>
                  <a:cs typeface="+mn-ea"/>
                  <a:sym typeface="+mn-lt"/>
                </a:endParaRPr>
              </a:p>
            </p:txBody>
          </p:sp>
        </p:grpSp>
        <p:sp>
          <p:nvSpPr>
            <p:cNvPr id="86" name="TextBox 21"/>
            <p:cNvSpPr txBox="1"/>
            <p:nvPr/>
          </p:nvSpPr>
          <p:spPr>
            <a:xfrm>
              <a:off x="3968154" y="6345188"/>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添加</a:t>
              </a:r>
              <a:endParaRPr kumimoji="0" lang="en-US" altLang="zh-CN" sz="1800" b="0" i="0" u="none" strike="noStrike" kern="0" cap="none" spc="0" normalizeH="0" baseline="0" noProof="0" dirty="0">
                <a:ln>
                  <a:noFill/>
                </a:ln>
                <a:solidFill>
                  <a:srgbClr val="0CA0E0"/>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内容</a:t>
              </a:r>
              <a:endParaRPr kumimoji="0" lang="zh-CN" altLang="en-US" sz="1800" b="0" i="0" u="none" strike="noStrike" kern="0" cap="none" spc="0" normalizeH="0" baseline="0" noProof="0" dirty="0">
                <a:ln>
                  <a:noFill/>
                </a:ln>
                <a:solidFill>
                  <a:srgbClr val="0CA0E0"/>
                </a:solidFill>
                <a:effectLst/>
                <a:uLnTx/>
                <a:uFillTx/>
                <a:cs typeface="+mn-ea"/>
                <a:sym typeface="+mn-lt"/>
              </a:endParaRPr>
            </a:p>
          </p:txBody>
        </p:sp>
      </p:grpSp>
      <p:grpSp>
        <p:nvGrpSpPr>
          <p:cNvPr id="89" name="组合 88"/>
          <p:cNvGrpSpPr/>
          <p:nvPr/>
        </p:nvGrpSpPr>
        <p:grpSpPr>
          <a:xfrm>
            <a:off x="7018157" y="3116274"/>
            <a:ext cx="3209199" cy="3286365"/>
            <a:chOff x="1863125" y="5942395"/>
            <a:chExt cx="3209199" cy="3286365"/>
          </a:xfrm>
        </p:grpSpPr>
        <p:grpSp>
          <p:nvGrpSpPr>
            <p:cNvPr id="90" name="组合 89"/>
            <p:cNvGrpSpPr/>
            <p:nvPr/>
          </p:nvGrpSpPr>
          <p:grpSpPr>
            <a:xfrm>
              <a:off x="1863125" y="5942395"/>
              <a:ext cx="3209199" cy="3286365"/>
              <a:chOff x="5528177" y="3619500"/>
              <a:chExt cx="3565023" cy="3650745"/>
            </a:xfrm>
          </p:grpSpPr>
          <p:pic>
            <p:nvPicPr>
              <p:cNvPr id="92" name="图片 91"/>
              <p:cNvPicPr>
                <a:picLocks noChangeAspect="1"/>
              </p:cNvPicPr>
              <p:nvPr/>
            </p:nvPicPr>
            <p:blipFill>
              <a:blip r:embed="rId2" cstate="screen"/>
              <a:stretch>
                <a:fillRect/>
              </a:stretch>
            </p:blipFill>
            <p:spPr>
              <a:xfrm>
                <a:off x="5528177" y="3962064"/>
                <a:ext cx="3368174" cy="3308181"/>
              </a:xfrm>
              <a:prstGeom prst="rect">
                <a:avLst/>
              </a:prstGeom>
            </p:spPr>
          </p:pic>
          <p:sp>
            <p:nvSpPr>
              <p:cNvPr id="93" name="椭圆 92"/>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CA0E0"/>
                  </a:solidFill>
                  <a:effectLst/>
                  <a:uLnTx/>
                  <a:uFillTx/>
                  <a:cs typeface="+mn-ea"/>
                  <a:sym typeface="+mn-lt"/>
                </a:endParaRPr>
              </a:p>
            </p:txBody>
          </p:sp>
        </p:grpSp>
        <p:sp>
          <p:nvSpPr>
            <p:cNvPr id="91" name="TextBox 21"/>
            <p:cNvSpPr txBox="1"/>
            <p:nvPr/>
          </p:nvSpPr>
          <p:spPr>
            <a:xfrm>
              <a:off x="3968154" y="6345188"/>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添加</a:t>
              </a:r>
              <a:endParaRPr kumimoji="0" lang="en-US" altLang="zh-CN" sz="1800" b="0" i="0" u="none" strike="noStrike" kern="0" cap="none" spc="0" normalizeH="0" baseline="0" noProof="0" dirty="0">
                <a:ln>
                  <a:noFill/>
                </a:ln>
                <a:solidFill>
                  <a:srgbClr val="0CA0E0"/>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内容</a:t>
              </a:r>
              <a:endParaRPr kumimoji="0" lang="zh-CN" altLang="en-US" sz="1800" b="0" i="0" u="none" strike="noStrike" kern="0" cap="none" spc="0" normalizeH="0" baseline="0" noProof="0" dirty="0">
                <a:ln>
                  <a:noFill/>
                </a:ln>
                <a:solidFill>
                  <a:srgbClr val="0CA0E0"/>
                </a:solidFill>
                <a:effectLst/>
                <a:uLnTx/>
                <a:uFillTx/>
                <a:cs typeface="+mn-ea"/>
                <a:sym typeface="+mn-lt"/>
              </a:endParaRPr>
            </a:p>
          </p:txBody>
        </p:sp>
      </p:grpSp>
      <p:grpSp>
        <p:nvGrpSpPr>
          <p:cNvPr id="94" name="组合 93"/>
          <p:cNvGrpSpPr/>
          <p:nvPr/>
        </p:nvGrpSpPr>
        <p:grpSpPr>
          <a:xfrm>
            <a:off x="4872508" y="3196735"/>
            <a:ext cx="3092260" cy="3165327"/>
            <a:chOff x="185266" y="5718629"/>
            <a:chExt cx="3092260" cy="3165327"/>
          </a:xfrm>
        </p:grpSpPr>
        <p:grpSp>
          <p:nvGrpSpPr>
            <p:cNvPr id="95" name="组合 94"/>
            <p:cNvGrpSpPr/>
            <p:nvPr/>
          </p:nvGrpSpPr>
          <p:grpSpPr>
            <a:xfrm>
              <a:off x="185266" y="5718629"/>
              <a:ext cx="3092260" cy="3165327"/>
              <a:chOff x="2160003" y="2746644"/>
              <a:chExt cx="3526233" cy="3609554"/>
            </a:xfrm>
          </p:grpSpPr>
          <p:pic>
            <p:nvPicPr>
              <p:cNvPr id="97" name="图片 96"/>
              <p:cNvPicPr>
                <a:picLocks noChangeAspect="1"/>
              </p:cNvPicPr>
              <p:nvPr/>
            </p:nvPicPr>
            <p:blipFill>
              <a:blip r:embed="rId1" cstate="screen"/>
              <a:stretch>
                <a:fillRect/>
              </a:stretch>
            </p:blipFill>
            <p:spPr>
              <a:xfrm>
                <a:off x="2160003" y="3048017"/>
                <a:ext cx="3368174" cy="3308181"/>
              </a:xfrm>
              <a:prstGeom prst="rect">
                <a:avLst/>
              </a:prstGeom>
            </p:spPr>
          </p:pic>
          <p:sp>
            <p:nvSpPr>
              <p:cNvPr id="98" name="椭圆 9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96" name="TextBox 21"/>
            <p:cNvSpPr txBox="1"/>
            <p:nvPr/>
          </p:nvSpPr>
          <p:spPr>
            <a:xfrm>
              <a:off x="2192114" y="6102664"/>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添加</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内容</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99" name="Text Placeholder 3"/>
          <p:cNvSpPr txBox="1"/>
          <p:nvPr/>
        </p:nvSpPr>
        <p:spPr>
          <a:xfrm>
            <a:off x="1935593" y="1998036"/>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0" name="Text Placeholder 3"/>
          <p:cNvSpPr txBox="1"/>
          <p:nvPr/>
        </p:nvSpPr>
        <p:spPr>
          <a:xfrm>
            <a:off x="1554821" y="2304987"/>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101" name="Text Placeholder 3"/>
          <p:cNvSpPr txBox="1"/>
          <p:nvPr/>
        </p:nvSpPr>
        <p:spPr>
          <a:xfrm>
            <a:off x="4263180" y="5120965"/>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2" name="Text Placeholder 3"/>
          <p:cNvSpPr txBox="1"/>
          <p:nvPr/>
        </p:nvSpPr>
        <p:spPr>
          <a:xfrm>
            <a:off x="3882408" y="5427916"/>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103" name="Text Placeholder 3"/>
          <p:cNvSpPr txBox="1"/>
          <p:nvPr/>
        </p:nvSpPr>
        <p:spPr>
          <a:xfrm>
            <a:off x="6595344" y="1962713"/>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4" name="Text Placeholder 3"/>
          <p:cNvSpPr txBox="1"/>
          <p:nvPr/>
        </p:nvSpPr>
        <p:spPr>
          <a:xfrm>
            <a:off x="6214572" y="2269664"/>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105" name="Text Placeholder 3"/>
          <p:cNvSpPr txBox="1"/>
          <p:nvPr/>
        </p:nvSpPr>
        <p:spPr>
          <a:xfrm>
            <a:off x="8906357" y="5128568"/>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6" name="Text Placeholder 3"/>
          <p:cNvSpPr txBox="1"/>
          <p:nvPr/>
        </p:nvSpPr>
        <p:spPr>
          <a:xfrm>
            <a:off x="8525585" y="5435519"/>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99" grpId="0"/>
      <p:bldP spid="99" grpId="1"/>
      <p:bldP spid="100" grpId="0"/>
      <p:bldP spid="100" grpId="1"/>
      <p:bldP spid="101" grpId="0"/>
      <p:bldP spid="101" grpId="1"/>
      <p:bldP spid="102" grpId="0"/>
      <p:bldP spid="102" grpId="1"/>
      <p:bldP spid="103" grpId="0"/>
      <p:bldP spid="103" grpId="1"/>
      <p:bldP spid="104" grpId="0"/>
      <p:bldP spid="104" grpId="1"/>
      <p:bldP spid="105" grpId="0"/>
      <p:bldP spid="105" grpId="1"/>
      <p:bldP spid="106" grpId="0"/>
      <p:bldP spid="106"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sp>
        <p:nvSpPr>
          <p:cNvPr id="8" name="五角星 3"/>
          <p:cNvSpPr/>
          <p:nvPr/>
        </p:nvSpPr>
        <p:spPr>
          <a:xfrm>
            <a:off x="7019007" y="2108905"/>
            <a:ext cx="2887133" cy="2887133"/>
          </a:xfrm>
          <a:prstGeom prst="star5">
            <a:avLst/>
          </a:prstGeom>
          <a:noFill/>
          <a:ln w="762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cs typeface="+mn-ea"/>
              <a:sym typeface="+mn-lt"/>
            </a:endParaRPr>
          </a:p>
        </p:txBody>
      </p:sp>
      <p:grpSp>
        <p:nvGrpSpPr>
          <p:cNvPr id="9" name="组合 8"/>
          <p:cNvGrpSpPr/>
          <p:nvPr/>
        </p:nvGrpSpPr>
        <p:grpSpPr>
          <a:xfrm>
            <a:off x="5930063" y="2951637"/>
            <a:ext cx="3331426" cy="3410148"/>
            <a:chOff x="4402740" y="553632"/>
            <a:chExt cx="3331426" cy="3410148"/>
          </a:xfrm>
        </p:grpSpPr>
        <p:grpSp>
          <p:nvGrpSpPr>
            <p:cNvPr id="10" name="组合 9"/>
            <p:cNvGrpSpPr/>
            <p:nvPr/>
          </p:nvGrpSpPr>
          <p:grpSpPr>
            <a:xfrm>
              <a:off x="4402740" y="553632"/>
              <a:ext cx="3331426" cy="3410148"/>
              <a:chOff x="2160003" y="2746644"/>
              <a:chExt cx="3526233" cy="3609554"/>
            </a:xfrm>
          </p:grpSpPr>
          <p:pic>
            <p:nvPicPr>
              <p:cNvPr id="12" name="图片 11"/>
              <p:cNvPicPr>
                <a:picLocks noChangeAspect="1"/>
              </p:cNvPicPr>
              <p:nvPr/>
            </p:nvPicPr>
            <p:blipFill>
              <a:blip r:embed="rId1" cstate="screen"/>
              <a:stretch>
                <a:fillRect/>
              </a:stretch>
            </p:blipFill>
            <p:spPr>
              <a:xfrm>
                <a:off x="2160003" y="3048017"/>
                <a:ext cx="3368174" cy="3308181"/>
              </a:xfrm>
              <a:prstGeom prst="rect">
                <a:avLst/>
              </a:prstGeom>
            </p:spPr>
          </p:pic>
          <p:sp>
            <p:nvSpPr>
              <p:cNvPr id="13" name="椭圆 12"/>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1" name="矩形 10"/>
            <p:cNvSpPr/>
            <p:nvPr/>
          </p:nvSpPr>
          <p:spPr>
            <a:xfrm>
              <a:off x="6533687" y="992365"/>
              <a:ext cx="877163"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利益</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最大化</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14" name="TextBox 14"/>
          <p:cNvSpPr txBox="1"/>
          <p:nvPr/>
        </p:nvSpPr>
        <p:spPr>
          <a:xfrm>
            <a:off x="10743400" y="3015392"/>
            <a:ext cx="902811" cy="307777"/>
          </a:xfrm>
          <a:prstGeom prst="rect">
            <a:avLst/>
          </a:prstGeom>
          <a:noFill/>
        </p:spPr>
        <p:txBody>
          <a:bodyPr wrap="none" rtlCol="0">
            <a:spAutoFit/>
          </a:bodyPr>
          <a:lstStyle/>
          <a:p>
            <a:r>
              <a:rPr lang="zh-CN" altLang="en-US" sz="1400" b="1" dirty="0">
                <a:solidFill>
                  <a:prstClr val="black">
                    <a:lumMod val="75000"/>
                    <a:lumOff val="25000"/>
                  </a:prstClr>
                </a:solidFill>
                <a:cs typeface="+mn-ea"/>
                <a:sym typeface="+mn-lt"/>
              </a:rPr>
              <a:t>其他成本</a:t>
            </a:r>
            <a:endParaRPr lang="zh-CN" altLang="en-US" sz="1400" b="1" dirty="0">
              <a:solidFill>
                <a:prstClr val="black">
                  <a:lumMod val="75000"/>
                  <a:lumOff val="25000"/>
                </a:prstClr>
              </a:solidFill>
              <a:cs typeface="+mn-ea"/>
              <a:sym typeface="+mn-lt"/>
            </a:endParaRPr>
          </a:p>
        </p:txBody>
      </p:sp>
      <p:sp>
        <p:nvSpPr>
          <p:cNvPr id="15" name="TextBox 15"/>
          <p:cNvSpPr txBox="1"/>
          <p:nvPr/>
        </p:nvSpPr>
        <p:spPr>
          <a:xfrm>
            <a:off x="10067856" y="5018105"/>
            <a:ext cx="902811" cy="307777"/>
          </a:xfrm>
          <a:prstGeom prst="rect">
            <a:avLst/>
          </a:prstGeom>
          <a:noFill/>
        </p:spPr>
        <p:txBody>
          <a:bodyPr wrap="none" rtlCol="0">
            <a:spAutoFit/>
          </a:bodyPr>
          <a:lstStyle/>
          <a:p>
            <a:r>
              <a:rPr lang="zh-CN" altLang="en-US" sz="1400" b="1" dirty="0">
                <a:solidFill>
                  <a:prstClr val="black">
                    <a:lumMod val="75000"/>
                    <a:lumOff val="25000"/>
                  </a:prstClr>
                </a:solidFill>
                <a:cs typeface="+mn-ea"/>
                <a:sym typeface="+mn-lt"/>
              </a:rPr>
              <a:t>人员成本</a:t>
            </a:r>
            <a:endParaRPr lang="zh-CN" altLang="en-US" sz="1400" b="1" dirty="0">
              <a:solidFill>
                <a:prstClr val="black">
                  <a:lumMod val="75000"/>
                  <a:lumOff val="25000"/>
                </a:prstClr>
              </a:solidFill>
              <a:cs typeface="+mn-ea"/>
              <a:sym typeface="+mn-lt"/>
            </a:endParaRPr>
          </a:p>
        </p:txBody>
      </p:sp>
      <p:sp>
        <p:nvSpPr>
          <p:cNvPr id="16" name="TextBox 16"/>
          <p:cNvSpPr txBox="1"/>
          <p:nvPr/>
        </p:nvSpPr>
        <p:spPr>
          <a:xfrm>
            <a:off x="5099831" y="3060029"/>
            <a:ext cx="902811" cy="307777"/>
          </a:xfrm>
          <a:prstGeom prst="rect">
            <a:avLst/>
          </a:prstGeom>
          <a:noFill/>
        </p:spPr>
        <p:txBody>
          <a:bodyPr wrap="none" rtlCol="0">
            <a:spAutoFit/>
          </a:bodyPr>
          <a:lstStyle/>
          <a:p>
            <a:pPr algn="ctr"/>
            <a:r>
              <a:rPr lang="zh-CN" altLang="en-US" sz="1400" b="1" dirty="0">
                <a:solidFill>
                  <a:prstClr val="black">
                    <a:lumMod val="75000"/>
                    <a:lumOff val="25000"/>
                  </a:prstClr>
                </a:solidFill>
                <a:cs typeface="+mn-ea"/>
                <a:sym typeface="+mn-lt"/>
              </a:rPr>
              <a:t>办公成本</a:t>
            </a:r>
            <a:endParaRPr lang="zh-CN" altLang="en-US" sz="1400" b="1" dirty="0">
              <a:solidFill>
                <a:prstClr val="black">
                  <a:lumMod val="75000"/>
                  <a:lumOff val="25000"/>
                </a:prstClr>
              </a:solidFill>
              <a:cs typeface="+mn-ea"/>
              <a:sym typeface="+mn-lt"/>
            </a:endParaRPr>
          </a:p>
        </p:txBody>
      </p:sp>
      <p:grpSp>
        <p:nvGrpSpPr>
          <p:cNvPr id="17" name="组合 16"/>
          <p:cNvGrpSpPr/>
          <p:nvPr/>
        </p:nvGrpSpPr>
        <p:grpSpPr>
          <a:xfrm>
            <a:off x="7023240" y="1459520"/>
            <a:ext cx="1938884" cy="1957848"/>
            <a:chOff x="2739675" y="1668291"/>
            <a:chExt cx="1938884" cy="1957848"/>
          </a:xfrm>
        </p:grpSpPr>
        <p:grpSp>
          <p:nvGrpSpPr>
            <p:cNvPr id="18" name="组合 17"/>
            <p:cNvGrpSpPr/>
            <p:nvPr/>
          </p:nvGrpSpPr>
          <p:grpSpPr>
            <a:xfrm>
              <a:off x="2739675" y="1668291"/>
              <a:ext cx="1911876" cy="1957848"/>
              <a:chOff x="5528177" y="3619500"/>
              <a:chExt cx="3565023" cy="3650745"/>
            </a:xfrm>
          </p:grpSpPr>
          <p:pic>
            <p:nvPicPr>
              <p:cNvPr id="20" name="图片 19"/>
              <p:cNvPicPr>
                <a:picLocks noChangeAspect="1"/>
              </p:cNvPicPr>
              <p:nvPr/>
            </p:nvPicPr>
            <p:blipFill>
              <a:blip r:embed="rId2" cstate="screen"/>
              <a:stretch>
                <a:fillRect/>
              </a:stretch>
            </p:blipFill>
            <p:spPr>
              <a:xfrm>
                <a:off x="5528177" y="3962064"/>
                <a:ext cx="3368174" cy="3308181"/>
              </a:xfrm>
              <a:prstGeom prst="rect">
                <a:avLst/>
              </a:prstGeom>
            </p:spPr>
          </p:pic>
          <p:sp>
            <p:nvSpPr>
              <p:cNvPr id="21" name="椭圆 2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9" name="TextBox 26"/>
            <p:cNvSpPr txBox="1"/>
            <p:nvPr/>
          </p:nvSpPr>
          <p:spPr>
            <a:xfrm>
              <a:off x="3783414" y="1922539"/>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20%</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22" name="组合 21"/>
          <p:cNvGrpSpPr/>
          <p:nvPr/>
        </p:nvGrpSpPr>
        <p:grpSpPr>
          <a:xfrm>
            <a:off x="5304387" y="2837164"/>
            <a:ext cx="1911876" cy="1957848"/>
            <a:chOff x="1020822" y="3045935"/>
            <a:chExt cx="1911876" cy="1957848"/>
          </a:xfrm>
        </p:grpSpPr>
        <p:grpSp>
          <p:nvGrpSpPr>
            <p:cNvPr id="23" name="组合 22"/>
            <p:cNvGrpSpPr/>
            <p:nvPr/>
          </p:nvGrpSpPr>
          <p:grpSpPr>
            <a:xfrm>
              <a:off x="1020822" y="3045935"/>
              <a:ext cx="1911876" cy="1957848"/>
              <a:chOff x="5528177" y="3619500"/>
              <a:chExt cx="3565023" cy="3650745"/>
            </a:xfrm>
          </p:grpSpPr>
          <p:pic>
            <p:nvPicPr>
              <p:cNvPr id="25" name="图片 24"/>
              <p:cNvPicPr>
                <a:picLocks noChangeAspect="1"/>
              </p:cNvPicPr>
              <p:nvPr/>
            </p:nvPicPr>
            <p:blipFill>
              <a:blip r:embed="rId2" cstate="screen"/>
              <a:stretch>
                <a:fillRect/>
              </a:stretch>
            </p:blipFill>
            <p:spPr>
              <a:xfrm>
                <a:off x="5528177" y="3962064"/>
                <a:ext cx="3368174" cy="3308181"/>
              </a:xfrm>
              <a:prstGeom prst="rect">
                <a:avLst/>
              </a:prstGeom>
            </p:spPr>
          </p:pic>
          <p:sp>
            <p:nvSpPr>
              <p:cNvPr id="26" name="椭圆 25"/>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4" name="TextBox 27"/>
            <p:cNvSpPr txBox="1"/>
            <p:nvPr/>
          </p:nvSpPr>
          <p:spPr>
            <a:xfrm>
              <a:off x="2020320" y="3322321"/>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15%</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27" name="组合 26"/>
          <p:cNvGrpSpPr/>
          <p:nvPr/>
        </p:nvGrpSpPr>
        <p:grpSpPr>
          <a:xfrm>
            <a:off x="8595547" y="2796775"/>
            <a:ext cx="1936486" cy="1957848"/>
            <a:chOff x="4311982" y="3005546"/>
            <a:chExt cx="1936486" cy="1957848"/>
          </a:xfrm>
        </p:grpSpPr>
        <p:grpSp>
          <p:nvGrpSpPr>
            <p:cNvPr id="28" name="组合 27"/>
            <p:cNvGrpSpPr/>
            <p:nvPr/>
          </p:nvGrpSpPr>
          <p:grpSpPr>
            <a:xfrm>
              <a:off x="4311982" y="3005546"/>
              <a:ext cx="1911876" cy="1957848"/>
              <a:chOff x="5528177" y="3619500"/>
              <a:chExt cx="3565023" cy="3650745"/>
            </a:xfrm>
          </p:grpSpPr>
          <p:pic>
            <p:nvPicPr>
              <p:cNvPr id="30" name="图片 29"/>
              <p:cNvPicPr>
                <a:picLocks noChangeAspect="1"/>
              </p:cNvPicPr>
              <p:nvPr/>
            </p:nvPicPr>
            <p:blipFill>
              <a:blip r:embed="rId2" cstate="screen"/>
              <a:stretch>
                <a:fillRect/>
              </a:stretch>
            </p:blipFill>
            <p:spPr>
              <a:xfrm>
                <a:off x="5528177" y="3962064"/>
                <a:ext cx="3368174" cy="3308181"/>
              </a:xfrm>
              <a:prstGeom prst="rect">
                <a:avLst/>
              </a:prstGeom>
            </p:spPr>
          </p:pic>
          <p:sp>
            <p:nvSpPr>
              <p:cNvPr id="31" name="椭圆 3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9" name="TextBox 28"/>
            <p:cNvSpPr txBox="1"/>
            <p:nvPr/>
          </p:nvSpPr>
          <p:spPr>
            <a:xfrm>
              <a:off x="5353323" y="3302227"/>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10%</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32" name="组合 31"/>
          <p:cNvGrpSpPr/>
          <p:nvPr/>
        </p:nvGrpSpPr>
        <p:grpSpPr>
          <a:xfrm>
            <a:off x="5957721" y="4735853"/>
            <a:ext cx="1927711" cy="1957848"/>
            <a:chOff x="1674156" y="4944624"/>
            <a:chExt cx="1927711" cy="1957848"/>
          </a:xfrm>
        </p:grpSpPr>
        <p:grpSp>
          <p:nvGrpSpPr>
            <p:cNvPr id="33" name="组合 32"/>
            <p:cNvGrpSpPr/>
            <p:nvPr/>
          </p:nvGrpSpPr>
          <p:grpSpPr>
            <a:xfrm>
              <a:off x="1674156" y="4944624"/>
              <a:ext cx="1911876" cy="1957848"/>
              <a:chOff x="5528177" y="3619500"/>
              <a:chExt cx="3565023" cy="3650745"/>
            </a:xfrm>
          </p:grpSpPr>
          <p:pic>
            <p:nvPicPr>
              <p:cNvPr id="35" name="图片 34"/>
              <p:cNvPicPr>
                <a:picLocks noChangeAspect="1"/>
              </p:cNvPicPr>
              <p:nvPr/>
            </p:nvPicPr>
            <p:blipFill>
              <a:blip r:embed="rId2" cstate="screen"/>
              <a:stretch>
                <a:fillRect/>
              </a:stretch>
            </p:blipFill>
            <p:spPr>
              <a:xfrm>
                <a:off x="5528177" y="3962064"/>
                <a:ext cx="3368174" cy="3308181"/>
              </a:xfrm>
              <a:prstGeom prst="rect">
                <a:avLst/>
              </a:prstGeom>
            </p:spPr>
          </p:pic>
          <p:sp>
            <p:nvSpPr>
              <p:cNvPr id="36" name="椭圆 35"/>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4" name="TextBox 29"/>
            <p:cNvSpPr txBox="1"/>
            <p:nvPr/>
          </p:nvSpPr>
          <p:spPr>
            <a:xfrm>
              <a:off x="2706722" y="5229271"/>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35%</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37" name="组合 36"/>
          <p:cNvGrpSpPr/>
          <p:nvPr/>
        </p:nvGrpSpPr>
        <p:grpSpPr>
          <a:xfrm>
            <a:off x="7991187" y="4687755"/>
            <a:ext cx="1940005" cy="1957848"/>
            <a:chOff x="3707622" y="4896526"/>
            <a:chExt cx="1940005" cy="1957848"/>
          </a:xfrm>
        </p:grpSpPr>
        <p:grpSp>
          <p:nvGrpSpPr>
            <p:cNvPr id="38" name="组合 37"/>
            <p:cNvGrpSpPr/>
            <p:nvPr/>
          </p:nvGrpSpPr>
          <p:grpSpPr>
            <a:xfrm>
              <a:off x="3707622" y="4896526"/>
              <a:ext cx="1911876" cy="1957848"/>
              <a:chOff x="5528177" y="3619500"/>
              <a:chExt cx="3565023" cy="3650745"/>
            </a:xfrm>
          </p:grpSpPr>
          <p:pic>
            <p:nvPicPr>
              <p:cNvPr id="40" name="图片 39"/>
              <p:cNvPicPr>
                <a:picLocks noChangeAspect="1"/>
              </p:cNvPicPr>
              <p:nvPr/>
            </p:nvPicPr>
            <p:blipFill>
              <a:blip r:embed="rId2" cstate="screen"/>
              <a:stretch>
                <a:fillRect/>
              </a:stretch>
            </p:blipFill>
            <p:spPr>
              <a:xfrm>
                <a:off x="5528177" y="3962064"/>
                <a:ext cx="3368174" cy="3308181"/>
              </a:xfrm>
              <a:prstGeom prst="rect">
                <a:avLst/>
              </a:prstGeom>
            </p:spPr>
          </p:pic>
          <p:sp>
            <p:nvSpPr>
              <p:cNvPr id="41" name="椭圆 4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9" name="TextBox 30"/>
            <p:cNvSpPr txBox="1"/>
            <p:nvPr/>
          </p:nvSpPr>
          <p:spPr>
            <a:xfrm>
              <a:off x="4752482" y="5188930"/>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20%</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sp>
        <p:nvSpPr>
          <p:cNvPr id="42" name="TextBox 13"/>
          <p:cNvSpPr txBox="1"/>
          <p:nvPr/>
        </p:nvSpPr>
        <p:spPr>
          <a:xfrm>
            <a:off x="6810255" y="1660050"/>
            <a:ext cx="902811" cy="307777"/>
          </a:xfrm>
          <a:prstGeom prst="rect">
            <a:avLst/>
          </a:prstGeom>
          <a:noFill/>
        </p:spPr>
        <p:txBody>
          <a:bodyPr wrap="none" rtlCol="0">
            <a:spAutoFit/>
          </a:bodyPr>
          <a:lstStyle/>
          <a:p>
            <a:pPr algn="ctr"/>
            <a:r>
              <a:rPr lang="zh-CN" altLang="en-US" sz="1400" b="1" dirty="0">
                <a:solidFill>
                  <a:prstClr val="black">
                    <a:lumMod val="75000"/>
                    <a:lumOff val="25000"/>
                  </a:prstClr>
                </a:solidFill>
                <a:cs typeface="+mn-ea"/>
                <a:sym typeface="+mn-lt"/>
              </a:rPr>
              <a:t>管理成本</a:t>
            </a:r>
            <a:endParaRPr lang="zh-CN" altLang="en-US" sz="1400" b="1" dirty="0">
              <a:solidFill>
                <a:prstClr val="black">
                  <a:lumMod val="75000"/>
                  <a:lumOff val="25000"/>
                </a:prstClr>
              </a:solidFill>
              <a:cs typeface="+mn-ea"/>
              <a:sym typeface="+mn-lt"/>
            </a:endParaRPr>
          </a:p>
        </p:txBody>
      </p:sp>
      <p:sp>
        <p:nvSpPr>
          <p:cNvPr id="43" name="TextBox 17"/>
          <p:cNvSpPr txBox="1"/>
          <p:nvPr/>
        </p:nvSpPr>
        <p:spPr>
          <a:xfrm>
            <a:off x="5780538" y="4951648"/>
            <a:ext cx="902811" cy="307777"/>
          </a:xfrm>
          <a:prstGeom prst="rect">
            <a:avLst/>
          </a:prstGeom>
          <a:noFill/>
        </p:spPr>
        <p:txBody>
          <a:bodyPr wrap="none" rtlCol="0">
            <a:spAutoFit/>
          </a:bodyPr>
          <a:lstStyle/>
          <a:p>
            <a:pPr algn="ctr"/>
            <a:r>
              <a:rPr lang="zh-CN" altLang="en-US" sz="1400" b="1" dirty="0">
                <a:solidFill>
                  <a:prstClr val="black">
                    <a:lumMod val="75000"/>
                    <a:lumOff val="25000"/>
                  </a:prstClr>
                </a:solidFill>
                <a:cs typeface="+mn-ea"/>
                <a:sym typeface="+mn-lt"/>
              </a:rPr>
              <a:t>营销成本</a:t>
            </a:r>
            <a:endParaRPr lang="zh-CN" altLang="en-US" sz="1400" b="1" dirty="0">
              <a:solidFill>
                <a:prstClr val="black">
                  <a:lumMod val="75000"/>
                  <a:lumOff val="25000"/>
                </a:prstClr>
              </a:solidFill>
              <a:cs typeface="+mn-ea"/>
              <a:sym typeface="+mn-lt"/>
            </a:endParaRPr>
          </a:p>
        </p:txBody>
      </p:sp>
      <p:sp>
        <p:nvSpPr>
          <p:cNvPr id="44" name="TextBox 36"/>
          <p:cNvSpPr txBox="1"/>
          <p:nvPr/>
        </p:nvSpPr>
        <p:spPr>
          <a:xfrm>
            <a:off x="1158433" y="1932371"/>
            <a:ext cx="3590157" cy="551561"/>
          </a:xfrm>
          <a:prstGeom prst="rect">
            <a:avLst/>
          </a:prstGeom>
          <a:noFill/>
        </p:spPr>
        <p:txBody>
          <a:bodyPr wrap="square" lIns="0" tIns="0" rIns="0" bIns="0" rtlCol="0">
            <a:spAutoFit/>
          </a:bodyPr>
          <a:lstStyle/>
          <a:p>
            <a:pPr defTabSz="866775" fontAlgn="base">
              <a:lnSpc>
                <a:spcPct val="120000"/>
              </a:lnSpc>
              <a:spcBef>
                <a:spcPct val="0"/>
              </a:spcBef>
              <a:spcAft>
                <a:spcPct val="0"/>
              </a:spcAft>
            </a:pPr>
            <a:r>
              <a:rPr lang="en-US" altLang="zh-CN" sz="3200" b="1" dirty="0">
                <a:cs typeface="+mn-ea"/>
                <a:sym typeface="+mn-lt"/>
              </a:rPr>
              <a:t>About our work</a:t>
            </a:r>
            <a:endParaRPr lang="zh-CN" altLang="en-US" sz="3200" b="1" dirty="0">
              <a:cs typeface="+mn-ea"/>
              <a:sym typeface="+mn-lt"/>
            </a:endParaRPr>
          </a:p>
        </p:txBody>
      </p:sp>
      <p:sp>
        <p:nvSpPr>
          <p:cNvPr id="45" name="Rectangle 39"/>
          <p:cNvSpPr/>
          <p:nvPr/>
        </p:nvSpPr>
        <p:spPr>
          <a:xfrm>
            <a:off x="1158433" y="2596472"/>
            <a:ext cx="3590157" cy="1239698"/>
          </a:xfrm>
          <a:prstGeom prst="rect">
            <a:avLst/>
          </a:prstGeom>
        </p:spPr>
        <p:txBody>
          <a:bodyPr wrap="square" lIns="0" tIns="0" rIns="0" bIns="0">
            <a:spAutoFit/>
          </a:bodyPr>
          <a:lstStyle/>
          <a:p>
            <a:pPr defTabSz="866775" fontAlgn="base">
              <a:lnSpc>
                <a:spcPct val="150000"/>
              </a:lnSpc>
              <a:spcBef>
                <a:spcPct val="0"/>
              </a:spcBef>
              <a:spcAft>
                <a:spcPct val="0"/>
              </a:spcAft>
            </a:pPr>
            <a:r>
              <a:rPr lang="zh-CN" altLang="en-US" sz="1100" dirty="0">
                <a:solidFill>
                  <a:schemeClr val="bg1">
                    <a:lumMod val="50000"/>
                  </a:schemeClr>
                </a:solidFill>
                <a:cs typeface="+mn-ea"/>
                <a:sym typeface="+mn-lt"/>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endParaRPr lang="zh-CN" altLang="en-US" sz="1100" dirty="0">
              <a:solidFill>
                <a:schemeClr val="bg1">
                  <a:lumMod val="50000"/>
                </a:schemeClr>
              </a:solidFill>
              <a:cs typeface="+mn-ea"/>
              <a:sym typeface="+mn-lt"/>
            </a:endParaRPr>
          </a:p>
        </p:txBody>
      </p:sp>
      <p:grpSp>
        <p:nvGrpSpPr>
          <p:cNvPr id="46" name="组合 45"/>
          <p:cNvGrpSpPr/>
          <p:nvPr/>
        </p:nvGrpSpPr>
        <p:grpSpPr>
          <a:xfrm>
            <a:off x="1158433" y="4423232"/>
            <a:ext cx="2003425" cy="1257991"/>
            <a:chOff x="911225" y="4377599"/>
            <a:chExt cx="1635760" cy="1257991"/>
          </a:xfrm>
        </p:grpSpPr>
        <p:sp>
          <p:nvSpPr>
            <p:cNvPr id="47" name="矩形 46"/>
            <p:cNvSpPr/>
            <p:nvPr/>
          </p:nvSpPr>
          <p:spPr>
            <a:xfrm>
              <a:off x="994277" y="5161392"/>
              <a:ext cx="1342447" cy="369332"/>
            </a:xfrm>
            <a:prstGeom prst="rect">
              <a:avLst/>
            </a:prstGeom>
          </p:spPr>
          <p:txBody>
            <a:bodyPr wrap="square">
              <a:spAutoFit/>
            </a:bodyPr>
            <a:lstStyle/>
            <a:p>
              <a:r>
                <a:rPr lang="zh-CN" altLang="en-US">
                  <a:solidFill>
                    <a:schemeClr val="tx1">
                      <a:lumMod val="85000"/>
                      <a:lumOff val="15000"/>
                    </a:schemeClr>
                  </a:solidFill>
                  <a:cs typeface="+mn-ea"/>
                  <a:sym typeface="+mn-lt"/>
                </a:rPr>
                <a:t>市场</a:t>
              </a:r>
              <a:r>
                <a:rPr lang="zh-CN" altLang="en-US" dirty="0">
                  <a:solidFill>
                    <a:schemeClr val="tx1">
                      <a:lumMod val="85000"/>
                      <a:lumOff val="15000"/>
                    </a:schemeClr>
                  </a:solidFill>
                  <a:cs typeface="+mn-ea"/>
                  <a:sym typeface="+mn-lt"/>
                </a:rPr>
                <a:t>增长率</a:t>
              </a:r>
              <a:endParaRPr lang="zh-CN" altLang="en-US" dirty="0">
                <a:solidFill>
                  <a:schemeClr val="tx1">
                    <a:lumMod val="85000"/>
                    <a:lumOff val="15000"/>
                  </a:schemeClr>
                </a:solidFill>
                <a:cs typeface="+mn-ea"/>
                <a:sym typeface="+mn-lt"/>
              </a:endParaRPr>
            </a:p>
          </p:txBody>
        </p:sp>
        <p:sp>
          <p:nvSpPr>
            <p:cNvPr id="48" name="矩形 47"/>
            <p:cNvSpPr/>
            <p:nvPr/>
          </p:nvSpPr>
          <p:spPr>
            <a:xfrm>
              <a:off x="994277" y="4505341"/>
              <a:ext cx="1256722" cy="584775"/>
            </a:xfrm>
            <a:prstGeom prst="rect">
              <a:avLst/>
            </a:prstGeom>
          </p:spPr>
          <p:txBody>
            <a:bodyPr wrap="square">
              <a:spAutoFit/>
            </a:bodyPr>
            <a:lstStyle/>
            <a:p>
              <a:r>
                <a:rPr lang="en-US" altLang="zh-CN" sz="3200" b="1" dirty="0">
                  <a:solidFill>
                    <a:srgbClr val="0CA0E0"/>
                  </a:solidFill>
                  <a:cs typeface="+mn-ea"/>
                  <a:sym typeface="+mn-lt"/>
                </a:rPr>
                <a:t>10.6%</a:t>
              </a:r>
              <a:endParaRPr lang="zh-CN" altLang="en-US" sz="3200" b="1" dirty="0">
                <a:solidFill>
                  <a:srgbClr val="0CA0E0"/>
                </a:solidFill>
                <a:cs typeface="+mn-ea"/>
                <a:sym typeface="+mn-lt"/>
              </a:endParaRPr>
            </a:p>
          </p:txBody>
        </p:sp>
        <p:cxnSp>
          <p:nvCxnSpPr>
            <p:cNvPr id="49" name="直接连接符 48"/>
            <p:cNvCxnSpPr/>
            <p:nvPr/>
          </p:nvCxnSpPr>
          <p:spPr>
            <a:xfrm>
              <a:off x="911225" y="4377599"/>
              <a:ext cx="1635760" cy="0"/>
            </a:xfrm>
            <a:prstGeom prst="line">
              <a:avLst/>
            </a:prstGeom>
            <a:ln>
              <a:solidFill>
                <a:srgbClr val="0CA0E0">
                  <a:alpha val="5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911225" y="5635590"/>
              <a:ext cx="1635760" cy="0"/>
            </a:xfrm>
            <a:prstGeom prst="line">
              <a:avLst/>
            </a:prstGeom>
            <a:ln>
              <a:solidFill>
                <a:srgbClr val="0CA0E0">
                  <a:alpha val="50000"/>
                </a:srgbClr>
              </a:solidFill>
            </a:ln>
          </p:spPr>
          <p:style>
            <a:lnRef idx="1">
              <a:schemeClr val="accent1"/>
            </a:lnRef>
            <a:fillRef idx="0">
              <a:schemeClr val="accent1"/>
            </a:fillRef>
            <a:effectRef idx="0">
              <a:schemeClr val="accent1"/>
            </a:effectRef>
            <a:fontRef idx="minor">
              <a:schemeClr val="tx1"/>
            </a:fontRef>
          </p:style>
        </p:cxnSp>
        <p:sp>
          <p:nvSpPr>
            <p:cNvPr id="51" name="等腰三角形 50"/>
            <p:cNvSpPr/>
            <p:nvPr/>
          </p:nvSpPr>
          <p:spPr>
            <a:xfrm>
              <a:off x="2203322" y="4634998"/>
              <a:ext cx="143637" cy="123825"/>
            </a:xfrm>
            <a:prstGeom prst="triangle">
              <a:avLst/>
            </a:prstGeom>
            <a:solidFill>
              <a:srgbClr val="0CA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 grpId="0" animBg="1"/>
      <p:bldP spid="14" grpId="0"/>
      <p:bldP spid="14" grpId="1"/>
      <p:bldP spid="15" grpId="0"/>
      <p:bldP spid="15" grpId="1"/>
      <p:bldP spid="16" grpId="0"/>
      <p:bldP spid="16" grpId="1"/>
      <p:bldP spid="42" grpId="0"/>
      <p:bldP spid="42" grpId="1"/>
      <p:bldP spid="43" grpId="0"/>
      <p:bldP spid="43" grpId="1"/>
      <p:bldP spid="44" grpId="0"/>
      <p:bldP spid="4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54755" y="2831679"/>
            <a:ext cx="2071155" cy="2074841"/>
            <a:chOff x="6933063" y="1392072"/>
            <a:chExt cx="1980000" cy="1980000"/>
          </a:xfrm>
        </p:grpSpPr>
        <p:sp>
          <p:nvSpPr>
            <p:cNvPr id="15" name="椭圆 14"/>
            <p:cNvSpPr/>
            <p:nvPr/>
          </p:nvSpPr>
          <p:spPr>
            <a:xfrm>
              <a:off x="6933063" y="1392072"/>
              <a:ext cx="1980000" cy="1980000"/>
            </a:xfrm>
            <a:prstGeom prst="ellipse">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6" name="文本框 15"/>
            <p:cNvSpPr txBox="1"/>
            <p:nvPr/>
          </p:nvSpPr>
          <p:spPr>
            <a:xfrm>
              <a:off x="7329384" y="2156917"/>
              <a:ext cx="1187356" cy="1027978"/>
            </a:xfrm>
            <a:prstGeom prst="rect">
              <a:avLst/>
            </a:prstGeom>
            <a:noFill/>
            <a:ln>
              <a:noFill/>
            </a:ln>
          </p:spPr>
          <p:txBody>
            <a:bodyPr wrap="square" rtlCol="0">
              <a:spAutoFit/>
            </a:bodyPr>
            <a:lstStyle/>
            <a:p>
              <a:pPr algn="dist"/>
              <a:r>
                <a:rPr lang="en-US" altLang="zh-CN" sz="3200" dirty="0">
                  <a:solidFill>
                    <a:schemeClr val="bg1">
                      <a:lumMod val="50000"/>
                    </a:schemeClr>
                  </a:solidFill>
                  <a:cs typeface="+mn-ea"/>
                  <a:sym typeface="+mn-lt"/>
                </a:rPr>
                <a:t>TEXT</a:t>
              </a:r>
              <a:endParaRPr lang="zh-CN" altLang="en-US" sz="3200" dirty="0">
                <a:solidFill>
                  <a:schemeClr val="bg1">
                    <a:lumMod val="50000"/>
                  </a:schemeClr>
                </a:solidFill>
                <a:cs typeface="+mn-ea"/>
                <a:sym typeface="+mn-lt"/>
              </a:endParaRPr>
            </a:p>
          </p:txBody>
        </p:sp>
      </p:grpSp>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sp>
        <p:nvSpPr>
          <p:cNvPr id="8" name="TextBox 17"/>
          <p:cNvSpPr txBox="1"/>
          <p:nvPr/>
        </p:nvSpPr>
        <p:spPr>
          <a:xfrm>
            <a:off x="7053086" y="2093110"/>
            <a:ext cx="4352012"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您的内容打在这里，或者通过复制您的文本后，在此框中选择粘贴，并选择只保留文字。您的内容打在这里，或者通过复制您的文本后，</a:t>
            </a:r>
            <a:endParaRPr lang="zh-CN" altLang="en-US" sz="1000" dirty="0">
              <a:solidFill>
                <a:schemeClr val="tx1">
                  <a:lumMod val="50000"/>
                  <a:lumOff val="50000"/>
                </a:schemeClr>
              </a:solidFill>
              <a:cs typeface="+mn-ea"/>
              <a:sym typeface="+mn-lt"/>
            </a:endParaRPr>
          </a:p>
        </p:txBody>
      </p:sp>
      <p:sp>
        <p:nvSpPr>
          <p:cNvPr id="9" name="TextBox 15"/>
          <p:cNvSpPr txBox="1"/>
          <p:nvPr/>
        </p:nvSpPr>
        <p:spPr>
          <a:xfrm>
            <a:off x="7053086" y="3520189"/>
            <a:ext cx="4352012"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您的内容打在这里，或者通过复制您的文本后，在此框中选择粘贴，并选择只保留文字。您的内容打在这里，或者通过复制您的文本后，</a:t>
            </a:r>
            <a:endParaRPr lang="zh-CN" altLang="en-US" sz="1000" dirty="0">
              <a:solidFill>
                <a:schemeClr val="tx1">
                  <a:lumMod val="50000"/>
                  <a:lumOff val="50000"/>
                </a:schemeClr>
              </a:solidFill>
              <a:cs typeface="+mn-ea"/>
              <a:sym typeface="+mn-lt"/>
            </a:endParaRPr>
          </a:p>
        </p:txBody>
      </p:sp>
      <p:sp>
        <p:nvSpPr>
          <p:cNvPr id="10" name="TextBox 17"/>
          <p:cNvSpPr txBox="1"/>
          <p:nvPr/>
        </p:nvSpPr>
        <p:spPr>
          <a:xfrm>
            <a:off x="7053086" y="4947269"/>
            <a:ext cx="4352012"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您的内容打在这里，或者通过复制您的文本后，在此框中选择粘贴，并选择只保留文字。您的内容打在这里，或者通过复制您的文本后，</a:t>
            </a:r>
            <a:endParaRPr lang="zh-CN" altLang="en-US" sz="1000" dirty="0">
              <a:solidFill>
                <a:schemeClr val="tx1">
                  <a:lumMod val="50000"/>
                  <a:lumOff val="50000"/>
                </a:schemeClr>
              </a:solidFill>
              <a:cs typeface="+mn-ea"/>
              <a:sym typeface="+mn-lt"/>
            </a:endParaRPr>
          </a:p>
        </p:txBody>
      </p:sp>
      <p:grpSp>
        <p:nvGrpSpPr>
          <p:cNvPr id="11" name="组合 10"/>
          <p:cNvGrpSpPr/>
          <p:nvPr/>
        </p:nvGrpSpPr>
        <p:grpSpPr>
          <a:xfrm>
            <a:off x="5250395" y="5340633"/>
            <a:ext cx="946099" cy="790093"/>
            <a:chOff x="5278205" y="4581140"/>
            <a:chExt cx="1657101" cy="1485789"/>
          </a:xfrm>
          <a:gradFill>
            <a:gsLst>
              <a:gs pos="0">
                <a:srgbClr val="5B9BD5">
                  <a:lumMod val="50000"/>
                </a:srgbClr>
              </a:gs>
              <a:gs pos="47000">
                <a:srgbClr val="5B9BD5">
                  <a:lumMod val="75000"/>
                </a:srgbClr>
              </a:gs>
              <a:gs pos="100000">
                <a:srgbClr val="00B0F0"/>
              </a:gs>
            </a:gsLst>
            <a:lin ang="18000000" scaled="0"/>
          </a:gradFill>
        </p:grpSpPr>
        <p:sp>
          <p:nvSpPr>
            <p:cNvPr id="12" name="任意多边形 13"/>
            <p:cNvSpPr/>
            <p:nvPr/>
          </p:nvSpPr>
          <p:spPr>
            <a:xfrm>
              <a:off x="5278205" y="4581140"/>
              <a:ext cx="700732" cy="1485789"/>
            </a:xfrm>
            <a:custGeom>
              <a:avLst/>
              <a:gdLst/>
              <a:ahLst/>
              <a:cxnLst/>
              <a:rect l="l" t="t" r="r" b="b"/>
              <a:pathLst>
                <a:path w="700732" h="1485789">
                  <a:moveTo>
                    <a:pt x="0" y="0"/>
                  </a:moveTo>
                  <a:lnTo>
                    <a:pt x="700199" y="0"/>
                  </a:lnTo>
                  <a:lnTo>
                    <a:pt x="700199" y="563575"/>
                  </a:lnTo>
                  <a:cubicBezTo>
                    <a:pt x="711584" y="984833"/>
                    <a:pt x="540804" y="1292238"/>
                    <a:pt x="187858" y="1485789"/>
                  </a:cubicBezTo>
                  <a:lnTo>
                    <a:pt x="17078" y="1315008"/>
                  </a:lnTo>
                  <a:cubicBezTo>
                    <a:pt x="244785" y="1155613"/>
                    <a:pt x="358638" y="956370"/>
                    <a:pt x="358638" y="717277"/>
                  </a:cubicBezTo>
                  <a:cubicBezTo>
                    <a:pt x="210629" y="717277"/>
                    <a:pt x="91082"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13" name="任意多边形 14"/>
            <p:cNvSpPr/>
            <p:nvPr/>
          </p:nvSpPr>
          <p:spPr>
            <a:xfrm>
              <a:off x="6234574" y="4581140"/>
              <a:ext cx="700732" cy="1485789"/>
            </a:xfrm>
            <a:custGeom>
              <a:avLst/>
              <a:gdLst/>
              <a:ahLst/>
              <a:cxnLst/>
              <a:rect l="l" t="t" r="r" b="b"/>
              <a:pathLst>
                <a:path w="700732" h="1485789">
                  <a:moveTo>
                    <a:pt x="0" y="0"/>
                  </a:moveTo>
                  <a:lnTo>
                    <a:pt x="700199" y="0"/>
                  </a:lnTo>
                  <a:lnTo>
                    <a:pt x="700199" y="563575"/>
                  </a:lnTo>
                  <a:cubicBezTo>
                    <a:pt x="711585" y="984833"/>
                    <a:pt x="540804" y="1292238"/>
                    <a:pt x="187859" y="1485789"/>
                  </a:cubicBezTo>
                  <a:lnTo>
                    <a:pt x="0" y="1315008"/>
                  </a:lnTo>
                  <a:cubicBezTo>
                    <a:pt x="216322" y="1166999"/>
                    <a:pt x="335868" y="967755"/>
                    <a:pt x="358639" y="717277"/>
                  </a:cubicBezTo>
                  <a:cubicBezTo>
                    <a:pt x="210629" y="717277"/>
                    <a:pt x="91083"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grpSp>
      <p:grpSp>
        <p:nvGrpSpPr>
          <p:cNvPr id="42" name="组合 41"/>
          <p:cNvGrpSpPr/>
          <p:nvPr/>
        </p:nvGrpSpPr>
        <p:grpSpPr>
          <a:xfrm>
            <a:off x="-1929929" y="1345088"/>
            <a:ext cx="8193735" cy="8390757"/>
            <a:chOff x="-1929929" y="1345088"/>
            <a:chExt cx="8193735" cy="8390757"/>
          </a:xfrm>
        </p:grpSpPr>
        <p:grpSp>
          <p:nvGrpSpPr>
            <p:cNvPr id="39" name="组合 38"/>
            <p:cNvGrpSpPr/>
            <p:nvPr/>
          </p:nvGrpSpPr>
          <p:grpSpPr>
            <a:xfrm>
              <a:off x="-1929929" y="1345088"/>
              <a:ext cx="8193735" cy="8390757"/>
              <a:chOff x="5528177" y="3619500"/>
              <a:chExt cx="3565023" cy="3650745"/>
            </a:xfrm>
          </p:grpSpPr>
          <p:pic>
            <p:nvPicPr>
              <p:cNvPr id="40" name="图片 39"/>
              <p:cNvPicPr>
                <a:picLocks noChangeAspect="1"/>
              </p:cNvPicPr>
              <p:nvPr/>
            </p:nvPicPr>
            <p:blipFill>
              <a:blip r:embed="rId2"/>
              <a:stretch>
                <a:fillRect/>
              </a:stretch>
            </p:blipFill>
            <p:spPr>
              <a:xfrm>
                <a:off x="5528177" y="3962064"/>
                <a:ext cx="3368174" cy="3308181"/>
              </a:xfrm>
              <a:prstGeom prst="rect">
                <a:avLst/>
              </a:prstGeom>
            </p:spPr>
          </p:pic>
          <p:sp>
            <p:nvSpPr>
              <p:cNvPr id="41" name="椭圆 40"/>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椭圆 16"/>
            <p:cNvSpPr/>
            <p:nvPr/>
          </p:nvSpPr>
          <p:spPr>
            <a:xfrm>
              <a:off x="2737885" y="1551798"/>
              <a:ext cx="3298881" cy="3298881"/>
            </a:xfrm>
            <a:prstGeom prst="ellipse">
              <a:avLst/>
            </a:prstGeom>
            <a:blipFill dpi="0" rotWithShape="1">
              <a:blip r:embed="rId3" cstate="screen"/>
              <a:srcRect/>
              <a:stretch>
                <a:fillRect/>
              </a:stretch>
            </a:blipFill>
            <a:ln w="152400">
              <a:noFill/>
            </a:ln>
            <a:effectLst>
              <a:outerShdw blurRad="635000" dist="254000" dir="8100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18" name="椭圆 17"/>
          <p:cNvSpPr/>
          <p:nvPr/>
        </p:nvSpPr>
        <p:spPr>
          <a:xfrm>
            <a:off x="2637978" y="4369194"/>
            <a:ext cx="1548000" cy="1548000"/>
          </a:xfrm>
          <a:prstGeom prst="ellipse">
            <a:avLst/>
          </a:prstGeom>
          <a:gradFill>
            <a:gsLst>
              <a:gs pos="0">
                <a:schemeClr val="bg1">
                  <a:lumMod val="95000"/>
                </a:schemeClr>
              </a:gs>
              <a:gs pos="75000">
                <a:schemeClr val="bg2">
                  <a:lumMod val="50000"/>
                  <a:alpha val="85000"/>
                </a:schemeClr>
              </a:gs>
            </a:gsLst>
            <a:lin ang="5400000" scaled="1"/>
          </a:gradFill>
          <a:ln>
            <a:solidFill>
              <a:schemeClr val="bg1">
                <a:lumMod val="50000"/>
              </a:schemeClr>
            </a:solidFill>
          </a:ln>
          <a:effectLst>
            <a:outerShdw blurRad="635000" dist="254000" dir="8100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grpSp>
        <p:nvGrpSpPr>
          <p:cNvPr id="19" name="组合 18"/>
          <p:cNvGrpSpPr/>
          <p:nvPr/>
        </p:nvGrpSpPr>
        <p:grpSpPr>
          <a:xfrm>
            <a:off x="2927010" y="4835211"/>
            <a:ext cx="986475" cy="765512"/>
            <a:chOff x="1326496" y="4283251"/>
            <a:chExt cx="1129493" cy="796573"/>
          </a:xfrm>
        </p:grpSpPr>
        <p:cxnSp>
          <p:nvCxnSpPr>
            <p:cNvPr id="20" name="直接连接符 19"/>
            <p:cNvCxnSpPr/>
            <p:nvPr/>
          </p:nvCxnSpPr>
          <p:spPr>
            <a:xfrm>
              <a:off x="1537989" y="4295029"/>
              <a:ext cx="698725" cy="0"/>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236914" y="4298775"/>
              <a:ext cx="219075" cy="219075"/>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899269" y="4524375"/>
              <a:ext cx="555448" cy="555449"/>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1328513" y="4514850"/>
              <a:ext cx="545924" cy="545925"/>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326496" y="4308299"/>
              <a:ext cx="206551" cy="206551"/>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356343" y="4527374"/>
              <a:ext cx="1076325" cy="0"/>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572178" y="4536899"/>
              <a:ext cx="314326" cy="523875"/>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1769466" y="4527374"/>
              <a:ext cx="123826" cy="533402"/>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889743" y="4527374"/>
              <a:ext cx="124669" cy="533400"/>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889743" y="4527374"/>
              <a:ext cx="333375" cy="533400"/>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558860" y="4311585"/>
              <a:ext cx="218255" cy="218255"/>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08780" y="4314826"/>
              <a:ext cx="219414" cy="219414"/>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001110" y="4304522"/>
              <a:ext cx="227122" cy="227122"/>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714" y="4305300"/>
              <a:ext cx="217593" cy="217594"/>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770014" y="4295775"/>
              <a:ext cx="227538" cy="227539"/>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2014412" y="4283251"/>
              <a:ext cx="227538" cy="227539"/>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grpSp>
      <p:sp>
        <p:nvSpPr>
          <p:cNvPr id="36" name="圆角矩形 15"/>
          <p:cNvSpPr/>
          <p:nvPr/>
        </p:nvSpPr>
        <p:spPr>
          <a:xfrm>
            <a:off x="6977825" y="1551798"/>
            <a:ext cx="1584176" cy="316358"/>
          </a:xfrm>
          <a:prstGeom prst="roundRect">
            <a:avLst>
              <a:gd name="adj" fmla="val 50000"/>
            </a:avLst>
          </a:prstGeom>
          <a:gradFill flip="none" rotWithShape="1">
            <a:gsLst>
              <a:gs pos="0">
                <a:schemeClr val="bg1"/>
              </a:gs>
              <a:gs pos="36000">
                <a:schemeClr val="bg1"/>
              </a:gs>
              <a:gs pos="100000">
                <a:schemeClr val="bg1">
                  <a:lumMod val="90000"/>
                </a:schemeClr>
              </a:gs>
            </a:gsLst>
            <a:lin ang="16200000" scaled="1"/>
            <a:tileRect/>
          </a:gradFill>
          <a:ln w="19050">
            <a:solidFill>
              <a:schemeClr val="bg1"/>
            </a:solidFill>
          </a:ln>
          <a:effectLst>
            <a:outerShdw blurRad="419100" dist="4064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cs typeface="+mn-ea"/>
                <a:sym typeface="+mn-lt"/>
              </a:rPr>
              <a:t>填写小标题</a:t>
            </a:r>
            <a:endParaRPr lang="zh-CN" altLang="en-US" sz="1400" b="1" dirty="0">
              <a:solidFill>
                <a:schemeClr val="tx1"/>
              </a:solidFill>
              <a:cs typeface="+mn-ea"/>
              <a:sym typeface="+mn-lt"/>
            </a:endParaRPr>
          </a:p>
        </p:txBody>
      </p:sp>
      <p:sp>
        <p:nvSpPr>
          <p:cNvPr id="37" name="圆角矩形 13"/>
          <p:cNvSpPr/>
          <p:nvPr/>
        </p:nvSpPr>
        <p:spPr>
          <a:xfrm>
            <a:off x="6977825" y="3027721"/>
            <a:ext cx="1584176" cy="316358"/>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6350">
            <a:solidFill>
              <a:srgbClr val="0070C0"/>
            </a:solidFill>
          </a:ln>
          <a:effectLst>
            <a:outerShdw blurRad="508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bg1"/>
                </a:solidFill>
                <a:cs typeface="+mn-ea"/>
                <a:sym typeface="+mn-lt"/>
              </a:rPr>
              <a:t>填写小标题</a:t>
            </a:r>
            <a:endParaRPr lang="zh-CN" altLang="en-US" sz="1400" b="1" dirty="0">
              <a:solidFill>
                <a:schemeClr val="bg1"/>
              </a:solidFill>
              <a:cs typeface="+mn-ea"/>
              <a:sym typeface="+mn-lt"/>
            </a:endParaRPr>
          </a:p>
        </p:txBody>
      </p:sp>
      <p:sp>
        <p:nvSpPr>
          <p:cNvPr id="38" name="圆角矩形 15"/>
          <p:cNvSpPr/>
          <p:nvPr/>
        </p:nvSpPr>
        <p:spPr>
          <a:xfrm>
            <a:off x="6977825" y="4503644"/>
            <a:ext cx="1584176" cy="316358"/>
          </a:xfrm>
          <a:prstGeom prst="roundRect">
            <a:avLst>
              <a:gd name="adj" fmla="val 50000"/>
            </a:avLst>
          </a:prstGeom>
          <a:gradFill flip="none" rotWithShape="1">
            <a:gsLst>
              <a:gs pos="0">
                <a:schemeClr val="bg1"/>
              </a:gs>
              <a:gs pos="36000">
                <a:schemeClr val="bg1"/>
              </a:gs>
              <a:gs pos="100000">
                <a:schemeClr val="bg1">
                  <a:lumMod val="90000"/>
                </a:schemeClr>
              </a:gs>
            </a:gsLst>
            <a:lin ang="16200000" scaled="1"/>
            <a:tileRect/>
          </a:gradFill>
          <a:ln w="19050">
            <a:solidFill>
              <a:schemeClr val="bg1"/>
            </a:solidFill>
          </a:ln>
          <a:effectLst>
            <a:outerShdw blurRad="419100" dist="4064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cs typeface="+mn-ea"/>
                <a:sym typeface="+mn-lt"/>
              </a:rPr>
              <a:t>填写小标题</a:t>
            </a:r>
            <a:endParaRPr lang="zh-CN" altLang="en-US" sz="1400" b="1" dirty="0">
              <a:solidFill>
                <a:schemeClr val="tx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 grpId="0"/>
      <p:bldP spid="9" grpId="0"/>
      <p:bldP spid="10" grpId="0"/>
      <p:bldP spid="18" grpId="0" animBg="1"/>
      <p:bldP spid="36" grpId="0" animBg="1"/>
      <p:bldP spid="36" grpId="1" animBg="1"/>
      <p:bldP spid="36" grpId="2" animBg="1"/>
      <p:bldP spid="37" grpId="0" animBg="1"/>
      <p:bldP spid="37" grpId="1" animBg="1"/>
      <p:bldP spid="37" grpId="2" animBg="1"/>
      <p:bldP spid="38" grpId="0" animBg="1"/>
      <p:bldP spid="38" grpId="1" animBg="1"/>
      <p:bldP spid="38"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02</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145161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TWO</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前台</a:t>
            </a:r>
            <a:r>
              <a:rPr lang="zh-CN" altLang="en-US" sz="6000" b="1" dirty="0">
                <a:cs typeface="+mn-ea"/>
                <a:sym typeface="+mn-lt"/>
              </a:rPr>
              <a:t>展示</a:t>
            </a:r>
            <a:endParaRPr lang="zh-CN" altLang="en-US" sz="6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bldLvl="0" animBg="1"/>
      <p:bldP spid="17" grpId="1" bldLvl="0" animBg="1"/>
      <p:bldP spid="18"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grpSp>
        <p:nvGrpSpPr>
          <p:cNvPr id="55" name="组合 54"/>
          <p:cNvGrpSpPr/>
          <p:nvPr/>
        </p:nvGrpSpPr>
        <p:grpSpPr>
          <a:xfrm>
            <a:off x="5466368" y="1118472"/>
            <a:ext cx="1513348" cy="2310528"/>
            <a:chOff x="5450755" y="1478100"/>
            <a:chExt cx="1513348" cy="2310528"/>
          </a:xfrm>
        </p:grpSpPr>
        <p:sp>
          <p:nvSpPr>
            <p:cNvPr id="56" name="Freeform 35"/>
            <p:cNvSpPr/>
            <p:nvPr/>
          </p:nvSpPr>
          <p:spPr bwMode="auto">
            <a:xfrm rot="16200000" flipH="1">
              <a:off x="6502266" y="1492532"/>
              <a:ext cx="476269" cy="447405"/>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white"/>
                </a:solidFill>
                <a:effectLst/>
                <a:uLnTx/>
                <a:uFillTx/>
                <a:cs typeface="+mn-ea"/>
                <a:sym typeface="+mn-lt"/>
              </a:endParaRPr>
            </a:p>
          </p:txBody>
        </p:sp>
        <p:sp>
          <p:nvSpPr>
            <p:cNvPr id="57" name="Freeform 27"/>
            <p:cNvSpPr/>
            <p:nvPr/>
          </p:nvSpPr>
          <p:spPr bwMode="auto">
            <a:xfrm rot="16200000" flipH="1">
              <a:off x="5004073" y="2035816"/>
              <a:ext cx="2199494" cy="1306130"/>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white"/>
                </a:solidFill>
                <a:effectLst/>
                <a:uLnTx/>
                <a:uFillTx/>
                <a:cs typeface="+mn-ea"/>
                <a:sym typeface="+mn-lt"/>
              </a:endParaRPr>
            </a:p>
          </p:txBody>
        </p:sp>
        <p:sp>
          <p:nvSpPr>
            <p:cNvPr id="58" name="文本框 60"/>
            <p:cNvSpPr txBox="1"/>
            <p:nvPr/>
          </p:nvSpPr>
          <p:spPr>
            <a:xfrm>
              <a:off x="5790481" y="2831313"/>
              <a:ext cx="590226"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59" name="组合 58"/>
          <p:cNvGrpSpPr/>
          <p:nvPr/>
        </p:nvGrpSpPr>
        <p:grpSpPr>
          <a:xfrm>
            <a:off x="5220313" y="3904435"/>
            <a:ext cx="1556823" cy="2394420"/>
            <a:chOff x="5204700" y="4264063"/>
            <a:chExt cx="1556823" cy="2394420"/>
          </a:xfrm>
        </p:grpSpPr>
        <p:sp>
          <p:nvSpPr>
            <p:cNvPr id="60" name="Freeform 35"/>
            <p:cNvSpPr/>
            <p:nvPr/>
          </p:nvSpPr>
          <p:spPr bwMode="auto">
            <a:xfrm rot="5400000" flipH="1">
              <a:off x="5190013" y="6188499"/>
              <a:ext cx="484671" cy="455298"/>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1" name="Freeform 27"/>
            <p:cNvSpPr/>
            <p:nvPr/>
          </p:nvSpPr>
          <p:spPr bwMode="auto">
            <a:xfrm rot="5400000" flipH="1">
              <a:off x="4977788" y="4718625"/>
              <a:ext cx="2238298" cy="1329173"/>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2" name="文本框 61"/>
            <p:cNvSpPr txBox="1"/>
            <p:nvPr/>
          </p:nvSpPr>
          <p:spPr>
            <a:xfrm>
              <a:off x="5775401" y="4759619"/>
              <a:ext cx="670375"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63" name="组合 62"/>
          <p:cNvGrpSpPr/>
          <p:nvPr/>
        </p:nvGrpSpPr>
        <p:grpSpPr>
          <a:xfrm>
            <a:off x="3530935" y="2730864"/>
            <a:ext cx="2435368" cy="1584807"/>
            <a:chOff x="3515322" y="3090492"/>
            <a:chExt cx="2435368" cy="1584807"/>
          </a:xfrm>
        </p:grpSpPr>
        <p:sp>
          <p:nvSpPr>
            <p:cNvPr id="64" name="Freeform 35"/>
            <p:cNvSpPr/>
            <p:nvPr/>
          </p:nvSpPr>
          <p:spPr bwMode="auto">
            <a:xfrm flipV="1">
              <a:off x="3515322" y="3090492"/>
              <a:ext cx="493383" cy="463482"/>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5" name="Freeform 27"/>
            <p:cNvSpPr/>
            <p:nvPr/>
          </p:nvSpPr>
          <p:spPr bwMode="auto">
            <a:xfrm flipV="1">
              <a:off x="3672157" y="3322233"/>
              <a:ext cx="2278533" cy="1353066"/>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6" name="文本框 62"/>
            <p:cNvSpPr txBox="1"/>
            <p:nvPr/>
          </p:nvSpPr>
          <p:spPr>
            <a:xfrm>
              <a:off x="4735149" y="3705128"/>
              <a:ext cx="684803"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67" name="组合 66"/>
          <p:cNvGrpSpPr/>
          <p:nvPr/>
        </p:nvGrpSpPr>
        <p:grpSpPr>
          <a:xfrm>
            <a:off x="6200282" y="3004814"/>
            <a:ext cx="2375837" cy="1551854"/>
            <a:chOff x="6184669" y="3364442"/>
            <a:chExt cx="2375837" cy="1551854"/>
          </a:xfrm>
        </p:grpSpPr>
        <p:sp>
          <p:nvSpPr>
            <p:cNvPr id="68" name="Freeform 27"/>
            <p:cNvSpPr/>
            <p:nvPr/>
          </p:nvSpPr>
          <p:spPr bwMode="auto">
            <a:xfrm flipH="1">
              <a:off x="6184669" y="3364442"/>
              <a:ext cx="2212180" cy="131366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9" name="Freeform 35"/>
            <p:cNvSpPr/>
            <p:nvPr/>
          </p:nvSpPr>
          <p:spPr bwMode="auto">
            <a:xfrm flipH="1">
              <a:off x="8081490" y="4466311"/>
              <a:ext cx="479016" cy="449985"/>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70" name="文本框 63"/>
            <p:cNvSpPr txBox="1"/>
            <p:nvPr/>
          </p:nvSpPr>
          <p:spPr>
            <a:xfrm>
              <a:off x="6470428" y="3705128"/>
              <a:ext cx="671979"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1" name="文本框 49"/>
          <p:cNvSpPr txBox="1"/>
          <p:nvPr/>
        </p:nvSpPr>
        <p:spPr>
          <a:xfrm>
            <a:off x="8921257" y="1825009"/>
            <a:ext cx="1656070" cy="338554"/>
          </a:xfrm>
          <a:prstGeom prst="rect">
            <a:avLst/>
          </a:prstGeom>
          <a:noFill/>
        </p:spPr>
        <p:txBody>
          <a:bodyPr wrap="square" rtlCol="0">
            <a:spAutoFit/>
          </a:bodyPr>
          <a:lstStyle/>
          <a:p>
            <a:pPr>
              <a:defRPr/>
            </a:pPr>
            <a:r>
              <a:rPr lang="zh-CN" altLang="en-US" sz="1600" b="1" dirty="0">
                <a:cs typeface="+mn-ea"/>
                <a:sym typeface="+mn-lt"/>
              </a:rPr>
              <a:t>添加标题</a:t>
            </a:r>
            <a:endParaRPr lang="zh-CN" altLang="en-US" sz="1600" b="1" dirty="0">
              <a:cs typeface="+mn-ea"/>
              <a:sym typeface="+mn-lt"/>
            </a:endParaRPr>
          </a:p>
        </p:txBody>
      </p:sp>
      <p:sp>
        <p:nvSpPr>
          <p:cNvPr id="72" name="矩形 71"/>
          <p:cNvSpPr/>
          <p:nvPr/>
        </p:nvSpPr>
        <p:spPr>
          <a:xfrm>
            <a:off x="8921257" y="2240192"/>
            <a:ext cx="2550866"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
        <p:nvSpPr>
          <p:cNvPr id="73" name="文本框 49"/>
          <p:cNvSpPr txBox="1"/>
          <p:nvPr/>
        </p:nvSpPr>
        <p:spPr>
          <a:xfrm>
            <a:off x="8921257" y="4443847"/>
            <a:ext cx="1656070" cy="338554"/>
          </a:xfrm>
          <a:prstGeom prst="rect">
            <a:avLst/>
          </a:prstGeom>
          <a:noFill/>
        </p:spPr>
        <p:txBody>
          <a:bodyPr wrap="square" rtlCol="0">
            <a:spAutoFit/>
          </a:bodyPr>
          <a:lstStyle/>
          <a:p>
            <a:pPr>
              <a:defRPr/>
            </a:pPr>
            <a:r>
              <a:rPr lang="zh-CN" altLang="en-US" sz="1600" b="1" dirty="0">
                <a:cs typeface="+mn-ea"/>
                <a:sym typeface="+mn-lt"/>
              </a:rPr>
              <a:t>添加标题</a:t>
            </a:r>
            <a:endParaRPr lang="zh-CN" altLang="en-US" sz="1600" b="1" dirty="0">
              <a:cs typeface="+mn-ea"/>
              <a:sym typeface="+mn-lt"/>
            </a:endParaRPr>
          </a:p>
        </p:txBody>
      </p:sp>
      <p:sp>
        <p:nvSpPr>
          <p:cNvPr id="74" name="矩形 73"/>
          <p:cNvSpPr/>
          <p:nvPr/>
        </p:nvSpPr>
        <p:spPr>
          <a:xfrm>
            <a:off x="8921257" y="4815489"/>
            <a:ext cx="2550866"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
        <p:nvSpPr>
          <p:cNvPr id="75" name="文本框 49"/>
          <p:cNvSpPr txBox="1"/>
          <p:nvPr/>
        </p:nvSpPr>
        <p:spPr>
          <a:xfrm>
            <a:off x="1644006" y="4375595"/>
            <a:ext cx="1656070" cy="338554"/>
          </a:xfrm>
          <a:prstGeom prst="rect">
            <a:avLst/>
          </a:prstGeom>
          <a:noFill/>
        </p:spPr>
        <p:txBody>
          <a:bodyPr wrap="square" rtlCol="0">
            <a:spAutoFit/>
          </a:bodyPr>
          <a:lstStyle/>
          <a:p>
            <a:pPr algn="r">
              <a:defRPr/>
            </a:pPr>
            <a:r>
              <a:rPr lang="zh-CN" altLang="en-US" sz="1600" b="1" dirty="0">
                <a:cs typeface="+mn-ea"/>
                <a:sym typeface="+mn-lt"/>
              </a:rPr>
              <a:t>添加标题</a:t>
            </a:r>
            <a:endParaRPr lang="zh-CN" altLang="en-US" sz="1600" b="1" dirty="0">
              <a:cs typeface="+mn-ea"/>
              <a:sym typeface="+mn-lt"/>
            </a:endParaRPr>
          </a:p>
        </p:txBody>
      </p:sp>
      <p:sp>
        <p:nvSpPr>
          <p:cNvPr id="76" name="矩形 75"/>
          <p:cNvSpPr/>
          <p:nvPr/>
        </p:nvSpPr>
        <p:spPr>
          <a:xfrm>
            <a:off x="632441" y="4790778"/>
            <a:ext cx="2667635"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
        <p:nvSpPr>
          <p:cNvPr id="77" name="文本框 49"/>
          <p:cNvSpPr txBox="1"/>
          <p:nvPr/>
        </p:nvSpPr>
        <p:spPr>
          <a:xfrm>
            <a:off x="1644006" y="1731979"/>
            <a:ext cx="1656070" cy="338554"/>
          </a:xfrm>
          <a:prstGeom prst="rect">
            <a:avLst/>
          </a:prstGeom>
          <a:noFill/>
        </p:spPr>
        <p:txBody>
          <a:bodyPr wrap="square" rtlCol="0">
            <a:spAutoFit/>
          </a:bodyPr>
          <a:lstStyle/>
          <a:p>
            <a:pPr algn="r">
              <a:defRPr/>
            </a:pPr>
            <a:r>
              <a:rPr lang="zh-CN" altLang="en-US" sz="1600" b="1" dirty="0">
                <a:cs typeface="+mn-ea"/>
                <a:sym typeface="+mn-lt"/>
              </a:rPr>
              <a:t>添加标题</a:t>
            </a:r>
            <a:endParaRPr lang="zh-CN" altLang="en-US" sz="1600" b="1" dirty="0">
              <a:cs typeface="+mn-ea"/>
              <a:sym typeface="+mn-lt"/>
            </a:endParaRPr>
          </a:p>
        </p:txBody>
      </p:sp>
      <p:sp>
        <p:nvSpPr>
          <p:cNvPr id="78" name="矩形 77"/>
          <p:cNvSpPr/>
          <p:nvPr/>
        </p:nvSpPr>
        <p:spPr>
          <a:xfrm>
            <a:off x="632441" y="2176191"/>
            <a:ext cx="2667635"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71" grpId="0"/>
      <p:bldP spid="71" grpId="1"/>
      <p:bldP spid="72" grpId="0"/>
      <p:bldP spid="72" grpId="1"/>
      <p:bldP spid="73" grpId="0"/>
      <p:bldP spid="73" grpId="1"/>
      <p:bldP spid="74" grpId="0"/>
      <p:bldP spid="74" grpId="1"/>
      <p:bldP spid="75" grpId="0"/>
      <p:bldP spid="75" grpId="1"/>
      <p:bldP spid="76" grpId="0"/>
      <p:bldP spid="76" grpId="1"/>
      <p:bldP spid="77" grpId="0"/>
      <p:bldP spid="77" grpId="1"/>
      <p:bldP spid="78" grpId="0"/>
      <p:bldP spid="7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模板</a:t>
            </a:r>
            <a:r>
              <a:rPr lang="zh-CN" altLang="en-US" sz="2400" b="1" dirty="0">
                <a:cs typeface="+mn-ea"/>
                <a:sym typeface="+mn-lt"/>
              </a:rPr>
              <a:t>选择</a:t>
            </a:r>
            <a:endParaRPr lang="zh-CN" altLang="en-US" sz="2400" b="1" dirty="0">
              <a:cs typeface="+mn-ea"/>
              <a:sym typeface="+mn-lt"/>
            </a:endParaRPr>
          </a:p>
        </p:txBody>
      </p:sp>
      <p:sp>
        <p:nvSpPr>
          <p:cNvPr id="63" name="Text Placeholder 32"/>
          <p:cNvSpPr txBox="1"/>
          <p:nvPr/>
        </p:nvSpPr>
        <p:spPr>
          <a:xfrm>
            <a:off x="1334135" y="1103630"/>
            <a:ext cx="9761220" cy="5226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本项目的前后台模板均来自 BootstrapMade</a:t>
            </a:r>
            <a:endParaRPr lang="zh-CN" altLang="en-US" sz="20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2000" dirty="0">
              <a:solidFill>
                <a:schemeClr val="accent3">
                  <a:lumMod val="75000"/>
                </a:schemeClr>
              </a:solidFill>
              <a:latin typeface="+mn-lt"/>
              <a:cs typeface="+mn-ea"/>
              <a:sym typeface="+mn-lt"/>
            </a:endParaRPr>
          </a:p>
        </p:txBody>
      </p:sp>
      <p:grpSp>
        <p:nvGrpSpPr>
          <p:cNvPr id="19" name="组合 18"/>
          <p:cNvGrpSpPr/>
          <p:nvPr/>
        </p:nvGrpSpPr>
        <p:grpSpPr>
          <a:xfrm>
            <a:off x="280035" y="1664335"/>
            <a:ext cx="15831820" cy="4613275"/>
            <a:chOff x="441" y="2621"/>
            <a:chExt cx="24932" cy="7265"/>
          </a:xfrm>
        </p:grpSpPr>
        <p:grpSp>
          <p:nvGrpSpPr>
            <p:cNvPr id="17" name="组合 16"/>
            <p:cNvGrpSpPr/>
            <p:nvPr/>
          </p:nvGrpSpPr>
          <p:grpSpPr>
            <a:xfrm>
              <a:off x="441" y="2621"/>
              <a:ext cx="24932" cy="7081"/>
              <a:chOff x="301" y="2621"/>
              <a:chExt cx="24932" cy="7081"/>
            </a:xfrm>
          </p:grpSpPr>
          <p:sp>
            <p:nvSpPr>
              <p:cNvPr id="10" name="Text Placeholder 32"/>
              <p:cNvSpPr txBox="1"/>
              <p:nvPr/>
            </p:nvSpPr>
            <p:spPr>
              <a:xfrm>
                <a:off x="301" y="2621"/>
                <a:ext cx="7973" cy="20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前台模板 </a:t>
                </a:r>
                <a:endParaRPr lang="zh-CN" altLang="en-US" sz="20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单页响应式布局页面 动态效果丰富</a:t>
                </a:r>
                <a:endParaRPr lang="zh-CN" altLang="en-US" sz="14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模块切换丝滑 动态强调效果</a:t>
                </a:r>
                <a:endParaRPr lang="zh-CN" altLang="en-US" sz="14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1400" dirty="0">
                  <a:solidFill>
                    <a:schemeClr val="accent3">
                      <a:lumMod val="75000"/>
                    </a:schemeClr>
                  </a:solidFill>
                  <a:latin typeface="+mn-lt"/>
                  <a:cs typeface="+mn-ea"/>
                  <a:sym typeface="+mn-lt"/>
                </a:endParaRPr>
              </a:p>
            </p:txBody>
          </p:sp>
          <p:sp>
            <p:nvSpPr>
              <p:cNvPr id="14" name="Text Placeholder 32"/>
              <p:cNvSpPr txBox="1"/>
              <p:nvPr/>
            </p:nvSpPr>
            <p:spPr>
              <a:xfrm>
                <a:off x="9861" y="2621"/>
                <a:ext cx="15372" cy="1722"/>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后台模板 </a:t>
                </a:r>
                <a:endParaRPr lang="zh-CN" altLang="en-US" sz="20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丰富的数据展示页面</a:t>
                </a:r>
                <a:endParaRPr lang="zh-CN" altLang="en-US" sz="1400" dirty="0">
                  <a:solidFill>
                    <a:schemeClr val="accent3">
                      <a:lumMod val="75000"/>
                    </a:schemeClr>
                  </a:solidFill>
                  <a:latin typeface="+mn-lt"/>
                  <a:cs typeface="+mn-ea"/>
                  <a:sym typeface="+mn-lt"/>
                </a:endParaRPr>
              </a:p>
            </p:txBody>
          </p:sp>
          <p:pic>
            <p:nvPicPr>
              <p:cNvPr id="15" name="图片 14" descr="frontend_template"/>
              <p:cNvPicPr>
                <a:picLocks noChangeAspect="1"/>
              </p:cNvPicPr>
              <p:nvPr/>
            </p:nvPicPr>
            <p:blipFill>
              <a:blip r:embed="rId2"/>
              <a:stretch>
                <a:fillRect/>
              </a:stretch>
            </p:blipFill>
            <p:spPr>
              <a:xfrm>
                <a:off x="301" y="4892"/>
                <a:ext cx="8960" cy="4810"/>
              </a:xfrm>
              <a:prstGeom prst="rect">
                <a:avLst/>
              </a:prstGeom>
            </p:spPr>
          </p:pic>
          <p:pic>
            <p:nvPicPr>
              <p:cNvPr id="16" name="图片 15" descr="backend_template"/>
              <p:cNvPicPr>
                <a:picLocks noChangeAspect="1"/>
              </p:cNvPicPr>
              <p:nvPr/>
            </p:nvPicPr>
            <p:blipFill>
              <a:blip r:embed="rId3"/>
              <a:stretch>
                <a:fillRect/>
              </a:stretch>
            </p:blipFill>
            <p:spPr>
              <a:xfrm>
                <a:off x="9861" y="4894"/>
                <a:ext cx="8955" cy="4808"/>
              </a:xfrm>
              <a:prstGeom prst="rect">
                <a:avLst/>
              </a:prstGeom>
            </p:spPr>
          </p:pic>
        </p:grpSp>
        <p:cxnSp>
          <p:nvCxnSpPr>
            <p:cNvPr id="18" name="直接连接符 17"/>
            <p:cNvCxnSpPr/>
            <p:nvPr/>
          </p:nvCxnSpPr>
          <p:spPr>
            <a:xfrm flipH="1">
              <a:off x="9701" y="2700"/>
              <a:ext cx="6" cy="7187"/>
            </a:xfrm>
            <a:prstGeom prst="line">
              <a:avLst/>
            </a:prstGeom>
            <a:ln w="3175" cap="rnd">
              <a:solidFill>
                <a:schemeClr val="bg1">
                  <a:lumMod val="75000"/>
                </a:schemeClr>
              </a:solidFill>
              <a:prstDash val="lgDash"/>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模板</a:t>
            </a:r>
            <a:r>
              <a:rPr lang="zh-CN" altLang="en-US" sz="2400" b="1" dirty="0">
                <a:cs typeface="+mn-ea"/>
                <a:sym typeface="+mn-lt"/>
              </a:rPr>
              <a:t>整合</a:t>
            </a:r>
            <a:endParaRPr lang="zh-CN" altLang="en-US" sz="2400" b="1" dirty="0">
              <a:cs typeface="+mn-ea"/>
              <a:sym typeface="+mn-lt"/>
            </a:endParaRPr>
          </a:p>
        </p:txBody>
      </p:sp>
      <p:sp>
        <p:nvSpPr>
          <p:cNvPr id="63" name="Text Placeholder 32"/>
          <p:cNvSpPr txBox="1"/>
          <p:nvPr/>
        </p:nvSpPr>
        <p:spPr>
          <a:xfrm>
            <a:off x="824865" y="1210310"/>
            <a:ext cx="9761220" cy="506285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以前台模板与 Yii 整合为例进行介绍</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1. 首先将前台模板所需要的资源文件复制到 frontend/web/statics目录下。</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2. 修改frontend/assets/AppAsset.php文件，替换</a:t>
            </a:r>
            <a:r>
              <a:rPr lang="zh-CN" altLang="en-US" sz="1600" dirty="0">
                <a:solidFill>
                  <a:schemeClr val="accent3">
                    <a:lumMod val="75000"/>
                  </a:schemeClr>
                </a:solidFill>
                <a:latin typeface="+mn-lt"/>
                <a:cs typeface="+mn-ea"/>
                <a:sym typeface="+mn-lt"/>
              </a:rPr>
              <a:t>css样式文件和JavaScript脚本文件。</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3. 提取出模板中的导航栏和侧边栏等模块。</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4. 到/frontend/views/site目录下修改对应的页面</a:t>
            </a:r>
            <a:endParaRPr lang="zh-CN" altLang="en-US" sz="1600" dirty="0">
              <a:solidFill>
                <a:schemeClr val="accent3">
                  <a:lumMod val="75000"/>
                </a:schemeClr>
              </a:solidFill>
              <a:latin typeface="+mn-lt"/>
              <a:cs typeface="+mn-ea"/>
              <a:sym typeface="+mn-lt"/>
            </a:endParaRPr>
          </a:p>
        </p:txBody>
      </p:sp>
      <p:pic>
        <p:nvPicPr>
          <p:cNvPr id="11" name="图片 10" descr="statics"/>
          <p:cNvPicPr>
            <a:picLocks noChangeAspect="1"/>
          </p:cNvPicPr>
          <p:nvPr/>
        </p:nvPicPr>
        <p:blipFill>
          <a:blip r:embed="rId2"/>
          <a:stretch>
            <a:fillRect/>
          </a:stretch>
        </p:blipFill>
        <p:spPr>
          <a:xfrm>
            <a:off x="679450" y="2108835"/>
            <a:ext cx="2812415" cy="3166745"/>
          </a:xfrm>
          <a:prstGeom prst="rect">
            <a:avLst/>
          </a:prstGeom>
        </p:spPr>
      </p:pic>
      <p:pic>
        <p:nvPicPr>
          <p:cNvPr id="10" name="图片 9" descr="AppAsset"/>
          <p:cNvPicPr>
            <a:picLocks noChangeAspect="1"/>
          </p:cNvPicPr>
          <p:nvPr/>
        </p:nvPicPr>
        <p:blipFill>
          <a:blip r:embed="rId3"/>
          <a:stretch>
            <a:fillRect/>
          </a:stretch>
        </p:blipFill>
        <p:spPr>
          <a:xfrm>
            <a:off x="679450" y="2529840"/>
            <a:ext cx="4010025" cy="4254500"/>
          </a:xfrm>
          <a:prstGeom prst="rect">
            <a:avLst/>
          </a:prstGeom>
        </p:spPr>
      </p:pic>
      <p:pic>
        <p:nvPicPr>
          <p:cNvPr id="12" name="图片 11" descr="content"/>
          <p:cNvPicPr>
            <a:picLocks noChangeAspect="1"/>
          </p:cNvPicPr>
          <p:nvPr/>
        </p:nvPicPr>
        <p:blipFill>
          <a:blip r:embed="rId4"/>
          <a:stretch>
            <a:fillRect/>
          </a:stretch>
        </p:blipFill>
        <p:spPr>
          <a:xfrm>
            <a:off x="640715" y="3028950"/>
            <a:ext cx="5090160" cy="2145665"/>
          </a:xfrm>
          <a:prstGeom prst="rect">
            <a:avLst/>
          </a:prstGeom>
        </p:spPr>
      </p:pic>
      <p:grpSp>
        <p:nvGrpSpPr>
          <p:cNvPr id="15" name="组合 14"/>
          <p:cNvGrpSpPr/>
          <p:nvPr/>
        </p:nvGrpSpPr>
        <p:grpSpPr>
          <a:xfrm>
            <a:off x="640715" y="3401695"/>
            <a:ext cx="11436985" cy="3095625"/>
            <a:chOff x="1494" y="5387"/>
            <a:chExt cx="17942" cy="4836"/>
          </a:xfrm>
        </p:grpSpPr>
        <p:pic>
          <p:nvPicPr>
            <p:cNvPr id="13" name="图片 12" descr="frontend"/>
            <p:cNvPicPr>
              <a:picLocks noChangeAspect="1"/>
            </p:cNvPicPr>
            <p:nvPr/>
          </p:nvPicPr>
          <p:blipFill>
            <a:blip r:embed="rId5"/>
            <a:stretch>
              <a:fillRect/>
            </a:stretch>
          </p:blipFill>
          <p:spPr>
            <a:xfrm>
              <a:off x="1494" y="5387"/>
              <a:ext cx="9008" cy="4836"/>
            </a:xfrm>
            <a:prstGeom prst="rect">
              <a:avLst/>
            </a:prstGeom>
          </p:spPr>
        </p:pic>
        <p:pic>
          <p:nvPicPr>
            <p:cNvPr id="14" name="图片 13" descr="backend"/>
            <p:cNvPicPr>
              <a:picLocks noChangeAspect="1"/>
            </p:cNvPicPr>
            <p:nvPr/>
          </p:nvPicPr>
          <p:blipFill>
            <a:blip r:embed="rId6"/>
            <a:stretch>
              <a:fillRect/>
            </a:stretch>
          </p:blipFill>
          <p:spPr>
            <a:xfrm>
              <a:off x="10428" y="5387"/>
              <a:ext cx="9008" cy="483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a:t>
            </a:r>
            <a:r>
              <a:rPr lang="zh-CN" altLang="en-US" sz="2400" b="1" dirty="0">
                <a:cs typeface="+mn-ea"/>
                <a:sym typeface="+mn-lt"/>
              </a:rPr>
              <a:t>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首页</a:t>
            </a:r>
            <a:endParaRPr lang="en-US" altLang="zh-CN"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9761220" cy="85090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展示最近的三条新闻资讯</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展示内容主要包含配图、发表时间和新闻</a:t>
            </a:r>
            <a:r>
              <a:rPr lang="en-US" altLang="zh-CN" sz="1600" dirty="0">
                <a:solidFill>
                  <a:schemeClr val="accent3">
                    <a:lumMod val="75000"/>
                  </a:schemeClr>
                </a:solidFill>
                <a:latin typeface="+mn-lt"/>
                <a:cs typeface="+mn-ea"/>
                <a:sym typeface="+mn-lt"/>
              </a:rPr>
              <a:t>标题</a:t>
            </a:r>
            <a:r>
              <a:rPr lang="zh-CN" altLang="en-US" sz="1600" dirty="0">
                <a:solidFill>
                  <a:schemeClr val="accent3">
                    <a:lumMod val="75000"/>
                  </a:schemeClr>
                </a:solidFill>
                <a:latin typeface="+mn-lt"/>
                <a:cs typeface="+mn-ea"/>
                <a:sym typeface="+mn-lt"/>
              </a:rPr>
              <a:t>。</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1405255" y="2448560"/>
            <a:ext cx="8984615" cy="4471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P spid="8" grpId="0"/>
    </p:bldLst>
  </p:timing>
</p:sld>
</file>

<file path=ppt/tags/tag1.xml><?xml version="1.0" encoding="utf-8"?>
<p:tagLst xmlns:p="http://schemas.openxmlformats.org/presentationml/2006/main">
  <p:tag name="KSO_WM_UNIT_TABLE_BEAUTIFY" val="smartTable{4d81deac-0158-4f44-926c-bd31e69be0ae}"/>
</p:tagLst>
</file>

<file path=ppt/tags/tag2.xml><?xml version="1.0" encoding="utf-8"?>
<p:tagLst xmlns:p="http://schemas.openxmlformats.org/presentationml/2006/main">
  <p:tag name="KSO_WM_UNIT_TABLE_BEAUTIFY" val="smartTable{da87d95e-2702-4016-8a72-510c7fd6d6e9}"/>
</p:tagLst>
</file>

<file path=ppt/tags/tag3.xml><?xml version="1.0" encoding="utf-8"?>
<p:tagLst xmlns:p="http://schemas.openxmlformats.org/presentationml/2006/main">
  <p:tag name="MH" val="20160202082519"/>
  <p:tag name="MH_LIBRARY" val="GRAPHIC"/>
  <p:tag name="MH_TYPE" val="Text"/>
  <p:tag name="MH_ORDER" val="1"/>
</p:tagLst>
</file>

<file path=ppt/tags/tag4.xml><?xml version="1.0" encoding="utf-8"?>
<p:tagLst xmlns:p="http://schemas.openxmlformats.org/presentationml/2006/main">
  <p:tag name="MH" val="20160202082519"/>
  <p:tag name="MH_LIBRARY" val="GRAPHIC"/>
  <p:tag name="MH_TYPE" val="SubTitle"/>
  <p:tag name="MH_ORDER" val="1"/>
</p:tagLst>
</file>

<file path=ppt/tags/tag5.xml><?xml version="1.0" encoding="utf-8"?>
<p:tagLst xmlns:p="http://schemas.openxmlformats.org/presentationml/2006/main">
  <p:tag name="MH" val="20160202082519"/>
  <p:tag name="MH_LIBRARY" val="GRAPHIC"/>
  <p:tag name="MH_TYPE" val="Text"/>
  <p:tag name="MH_ORDER" val="1"/>
</p:tagLst>
</file>

<file path=ppt/tags/tag6.xml><?xml version="1.0" encoding="utf-8"?>
<p:tagLst xmlns:p="http://schemas.openxmlformats.org/presentationml/2006/main">
  <p:tag name="MH" val="20160202082519"/>
  <p:tag name="MH_LIBRARY" val="GRAPHIC"/>
  <p:tag name="MH_TYPE" val="SubTitle"/>
  <p:tag name="MH_ORDER" val="1"/>
</p:tagLst>
</file>

<file path=ppt/tags/tag7.xml><?xml version="1.0" encoding="utf-8"?>
<p:tagLst xmlns:p="http://schemas.openxmlformats.org/presentationml/2006/main">
  <p:tag name="MH" val="20160202082519"/>
  <p:tag name="MH_LIBRARY" val="GRAPHIC"/>
  <p:tag name="MH_TYPE" val="Text"/>
  <p:tag name="MH_ORDER" val="1"/>
</p:tagLst>
</file>

<file path=ppt/tags/tag8.xml><?xml version="1.0" encoding="utf-8"?>
<p:tagLst xmlns:p="http://schemas.openxmlformats.org/presentationml/2006/main">
  <p:tag name="MH" val="20160202082519"/>
  <p:tag name="MH_LIBRARY" val="GRAPHIC"/>
  <p:tag name="MH_TYPE" val="SubTitle"/>
  <p:tag name="MH_ORDER" val="1"/>
</p:tagLst>
</file>

<file path=ppt/tags/tag9.xml><?xml version="1.0" encoding="utf-8"?>
<p:tagLst xmlns:p="http://schemas.openxmlformats.org/presentationml/2006/main">
  <p:tag name="KSO_WPP_MARK_KEY" val="07dfeddb-4561-4829-ba68-8765af7ee9a1"/>
  <p:tag name="COMMONDATA" val="eyJoZGlkIjoiMWMxNzhmNjk0ZmUyZjhlYzdhY2Q5NWJiMGUwZjljMTM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vwm1ih4">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cqyhhmb">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cqyhhmb">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cqyhhmb">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9161</Words>
  <Application>WPS 演示</Application>
  <PresentationFormat>宽屏</PresentationFormat>
  <Paragraphs>1110</Paragraphs>
  <Slides>60</Slides>
  <Notes>0</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60</vt:i4>
      </vt:variant>
    </vt:vector>
  </HeadingPairs>
  <TitlesOfParts>
    <vt:vector size="83" baseType="lpstr">
      <vt:lpstr>Arial</vt:lpstr>
      <vt:lpstr>宋体</vt:lpstr>
      <vt:lpstr>Wingdings</vt:lpstr>
      <vt:lpstr>微软雅黑</vt:lpstr>
      <vt:lpstr>Yuanti SC</vt:lpstr>
      <vt:lpstr>Calibri</vt:lpstr>
      <vt:lpstr>Century Schoolbook</vt:lpstr>
      <vt:lpstr>Microsoft YaHei UI</vt:lpstr>
      <vt:lpstr>Neris Thin</vt:lpstr>
      <vt:lpstr>Segoe Print</vt:lpstr>
      <vt:lpstr>印品黑体</vt:lpstr>
      <vt:lpstr>黑体</vt:lpstr>
      <vt:lpstr>Arial Unicode MS</vt:lpstr>
      <vt:lpstr>Helvetica Light</vt:lpstr>
      <vt:lpstr>Kontrapunkt Bob Bold</vt:lpstr>
      <vt:lpstr>Calibri</vt:lpstr>
      <vt:lpstr>Titillium Web</vt:lpstr>
      <vt:lpstr>Gill Sans</vt:lpstr>
      <vt:lpstr>迷你简粗倩</vt:lpstr>
      <vt:lpstr>思源黑体</vt:lpstr>
      <vt:lpstr>Gill Sans MT</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述职报告</dc:title>
  <dc:creator>第一PPT</dc:creator>
  <cp:keywords>www.1ppt.com</cp:keywords>
  <dc:description>www.1ppt.com</dc:description>
  <cp:lastModifiedBy>刘宇轩</cp:lastModifiedBy>
  <cp:revision>87</cp:revision>
  <dcterms:created xsi:type="dcterms:W3CDTF">2021-07-04T03:35:00Z</dcterms:created>
  <dcterms:modified xsi:type="dcterms:W3CDTF">2023-02-13T11:32:42Z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945C77ADA8E94704B0534FFF45911F60</vt:lpwstr>
  </property>
  <property fmtid="{D5CDD505-2E9C-101B-9397-08002B2CF9AE}" pid="3" name="KSOProductBuildVer">
    <vt:lpwstr>2052-11.1.0.12651</vt:lpwstr>
  </property>
</Properties>
</file>